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A6B23-8F1C-4874-9661-5F378E81F149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D61B7-EE4F-4CF9-A615-6A48B5C99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C8EAA-FAB5-4246-AB4D-828A8824C3E5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340D3-779D-4BE4-A734-158882194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8091D-6421-4608-A72F-0B1C24370EDC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FCE3A-FC82-4DCC-97A4-51B9A44AC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83F9F-8038-4AD8-B770-A4F2D1D0744C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DA48B-2D8D-4112-B87E-8D190F7F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F57B-383E-4082-813D-054F9C0B3034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4B8C-B3DD-4BB5-9C52-DB829FD26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18085-ACE2-45AE-B521-55DFDC89B0DF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45295-0854-4167-AA10-69242849C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B31F1-8C1B-4C02-B0FA-A3AB6BC7089B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D3231-5C60-4AAE-BA16-53D04D684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7E4E3-4A26-498F-8D5F-389CF122D23A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291D4-D710-44F0-BD1C-D6A6790AD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BEB9-9583-4B1E-BB90-AD1A4B2C0FFC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9D606-21ED-4971-8FDC-8C98572DF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48831-FCC5-4635-A617-7F35FC6A38F8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6EF58-F187-4E03-BDDE-454C9CC71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A2132-0C3C-459D-A5F5-6627AC2BB7F1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DA9FE-8083-4F29-8825-06F2CA21C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A56584-F305-4680-955E-6A29D1E25448}" type="datetimeFigureOut">
              <a:rPr lang="en-US"/>
              <a:pPr>
                <a:defRPr/>
              </a:pPr>
              <a:t>8/24/2010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397EF7-13EB-4250-AA1B-52D199DFA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9" r:id="rId2"/>
    <p:sldLayoutId id="2147483708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9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C32D2E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C32D2E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84AA3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KALIMAT EFEKTIF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772400" cy="198120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en-US" sz="1800" smtClean="0"/>
              <a:t>Kalimat efektif ialah kalimat yang memiliki kemampuan untuk menimbulkan kembali gagasan-gagasan pada pikiran pendengar atau pembaca seperti apa yang ada dalam pikiran pembicara atau penulis. Kalimat sangat mengutamakan keefektifan informasi sehingga kejelasan kalimat itu dapat terjamin.</a:t>
            </a:r>
          </a:p>
          <a:p>
            <a:pPr marR="0">
              <a:lnSpc>
                <a:spcPct val="80000"/>
              </a:lnSpc>
            </a:pPr>
            <a:r>
              <a:rPr lang="en-US" sz="1800" smtClean="0"/>
              <a:t>	Sebuah kalimat efektif memiliki ciri-ciri khas, yaitu kesepadanan struktur, keparalelan bentuk, ketegasan makna, kehematan kata, kecermatan penalaran, kepaduan gagasan, dam kelogisan bahasa. </a:t>
            </a:r>
          </a:p>
          <a:p>
            <a:pPr marR="0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F. </a:t>
            </a:r>
            <a:r>
              <a:rPr lang="en-US" dirty="0" err="1" smtClean="0"/>
              <a:t>Kepaduan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kepaduan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kepaduan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disampaikannya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terpecah-pecah</a:t>
            </a:r>
            <a:r>
              <a:rPr lang="en-US" dirty="0" smtClean="0"/>
              <a:t>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hindari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yang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bertele-tele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Kalimat</a:t>
            </a:r>
            <a:r>
              <a:rPr lang="en-US" dirty="0" smtClean="0"/>
              <a:t> yang </a:t>
            </a:r>
            <a:r>
              <a:rPr lang="en-US" dirty="0" err="1" smtClean="0"/>
              <a:t>padu</a:t>
            </a:r>
            <a:r>
              <a:rPr lang="en-US" dirty="0" smtClean="0"/>
              <a:t> </a:t>
            </a:r>
            <a:r>
              <a:rPr lang="en-US" dirty="0" err="1" smtClean="0"/>
              <a:t>mempergunakan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i="1" dirty="0" err="1" smtClean="0"/>
              <a:t>aspek</a:t>
            </a:r>
            <a:r>
              <a:rPr lang="en-US" i="1" dirty="0" smtClean="0"/>
              <a:t> + </a:t>
            </a:r>
            <a:r>
              <a:rPr lang="en-US" i="1" dirty="0" err="1" smtClean="0"/>
              <a:t>agen</a:t>
            </a:r>
            <a:r>
              <a:rPr lang="en-US" i="1" dirty="0" smtClean="0"/>
              <a:t> + verbal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tertib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kalimat-kalimat</a:t>
            </a:r>
            <a:r>
              <a:rPr lang="en-US" dirty="0" smtClean="0"/>
              <a:t> yang </a:t>
            </a:r>
            <a:r>
              <a:rPr lang="en-US" dirty="0" err="1" smtClean="0"/>
              <a:t>berpredikat</a:t>
            </a:r>
            <a:r>
              <a:rPr lang="en-US" dirty="0" smtClean="0"/>
              <a:t> </a:t>
            </a:r>
            <a:r>
              <a:rPr lang="en-US" dirty="0" err="1" smtClean="0"/>
              <a:t>pasif</a:t>
            </a:r>
            <a:r>
              <a:rPr lang="en-US" dirty="0" smtClean="0"/>
              <a:t> persona.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Pendapat</a:t>
            </a:r>
            <a:r>
              <a:rPr lang="en-US" i="1" dirty="0" smtClean="0"/>
              <a:t> </a:t>
            </a:r>
            <a:r>
              <a:rPr lang="en-US" i="1" dirty="0" err="1" smtClean="0"/>
              <a:t>Anda</a:t>
            </a:r>
            <a:r>
              <a:rPr lang="en-US" i="1" dirty="0" smtClean="0"/>
              <a:t> </a:t>
            </a:r>
            <a:r>
              <a:rPr lang="en-US" i="1" dirty="0" err="1" smtClean="0"/>
              <a:t>saya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pertimbangkan</a:t>
            </a:r>
            <a:r>
              <a:rPr lang="en-US" i="1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Pendapat</a:t>
            </a:r>
            <a:r>
              <a:rPr lang="en-US" i="1" dirty="0" smtClean="0"/>
              <a:t> </a:t>
            </a:r>
            <a:r>
              <a:rPr lang="en-US" i="1" dirty="0" err="1" smtClean="0"/>
              <a:t>Anda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 </a:t>
            </a:r>
            <a:r>
              <a:rPr lang="en-US" i="1" dirty="0" err="1" smtClean="0"/>
              <a:t>saya</a:t>
            </a:r>
            <a:r>
              <a:rPr lang="en-US" i="1" dirty="0" smtClean="0"/>
              <a:t> </a:t>
            </a:r>
            <a:r>
              <a:rPr lang="en-US" i="1" dirty="0" err="1" smtClean="0"/>
              <a:t>pertimbangkan</a:t>
            </a:r>
            <a:r>
              <a:rPr lang="en-US" i="1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Kalimat</a:t>
            </a:r>
            <a:r>
              <a:rPr lang="en-US" dirty="0" smtClean="0"/>
              <a:t> yang </a:t>
            </a:r>
            <a:r>
              <a:rPr lang="en-US" dirty="0" err="1" smtClean="0"/>
              <a:t>padu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menyisipkan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i="1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predikat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penderita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Makalah</a:t>
            </a:r>
            <a:r>
              <a:rPr lang="en-US" i="1" dirty="0" smtClean="0"/>
              <a:t> </a:t>
            </a:r>
            <a:r>
              <a:rPr lang="en-US" i="1" dirty="0" err="1" smtClean="0"/>
              <a:t>ini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membahas</a:t>
            </a:r>
            <a:r>
              <a:rPr lang="en-US" i="1" dirty="0" smtClean="0"/>
              <a:t> </a:t>
            </a:r>
            <a:r>
              <a:rPr lang="en-US" i="1" dirty="0" err="1" smtClean="0"/>
              <a:t>tentang</a:t>
            </a:r>
            <a:r>
              <a:rPr lang="en-US" i="1" dirty="0" smtClean="0"/>
              <a:t> </a:t>
            </a:r>
            <a:r>
              <a:rPr lang="en-US" i="1" dirty="0" err="1" smtClean="0"/>
              <a:t>pengenalan</a:t>
            </a:r>
            <a:r>
              <a:rPr lang="en-US" i="1" dirty="0" smtClean="0"/>
              <a:t> </a:t>
            </a:r>
            <a:r>
              <a:rPr lang="en-US" i="1" dirty="0" err="1" smtClean="0"/>
              <a:t>komputer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desa-desa</a:t>
            </a:r>
            <a:r>
              <a:rPr lang="en-US" i="1" dirty="0" smtClean="0"/>
              <a:t> </a:t>
            </a:r>
            <a:r>
              <a:rPr lang="en-US" i="1" dirty="0" err="1" smtClean="0"/>
              <a:t>terpencil</a:t>
            </a:r>
            <a:r>
              <a:rPr lang="en-US" i="1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Makalah</a:t>
            </a:r>
            <a:r>
              <a:rPr lang="en-US" i="1" dirty="0" smtClean="0"/>
              <a:t> </a:t>
            </a:r>
            <a:r>
              <a:rPr lang="en-US" i="1" dirty="0" err="1" smtClean="0"/>
              <a:t>ini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membahas</a:t>
            </a:r>
            <a:r>
              <a:rPr lang="en-US" i="1" dirty="0" smtClean="0"/>
              <a:t> </a:t>
            </a:r>
            <a:r>
              <a:rPr lang="en-US" i="1" dirty="0" err="1" smtClean="0"/>
              <a:t>pengenalan</a:t>
            </a:r>
            <a:r>
              <a:rPr lang="en-US" i="1" dirty="0" smtClean="0"/>
              <a:t> </a:t>
            </a:r>
            <a:r>
              <a:rPr lang="en-US" i="1" dirty="0" err="1" smtClean="0"/>
              <a:t>komputer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desa-desa</a:t>
            </a:r>
            <a:r>
              <a:rPr lang="en-US" i="1" dirty="0" smtClean="0"/>
              <a:t> </a:t>
            </a:r>
            <a:r>
              <a:rPr lang="en-US" i="1" dirty="0" err="1" smtClean="0"/>
              <a:t>terpencil</a:t>
            </a:r>
            <a:r>
              <a:rPr lang="en-US" i="1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G. Kelogisan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kelogisan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penulisannya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ejaan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Waktu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tempat</a:t>
            </a:r>
            <a:r>
              <a:rPr lang="en-US" i="1" dirty="0" smtClean="0"/>
              <a:t> </a:t>
            </a:r>
            <a:r>
              <a:rPr lang="en-US" i="1" dirty="0" err="1" smtClean="0"/>
              <a:t>kami</a:t>
            </a:r>
            <a:r>
              <a:rPr lang="en-US" i="1" dirty="0" smtClean="0"/>
              <a:t> </a:t>
            </a:r>
            <a:r>
              <a:rPr lang="en-US" i="1" dirty="0" err="1" smtClean="0"/>
              <a:t>persilakan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smtClean="0"/>
              <a:t>Kita </a:t>
            </a:r>
            <a:r>
              <a:rPr lang="en-US" i="1" dirty="0" err="1" smtClean="0"/>
              <a:t>harus</a:t>
            </a:r>
            <a:r>
              <a:rPr lang="en-US" i="1" dirty="0" smtClean="0"/>
              <a:t> </a:t>
            </a:r>
            <a:r>
              <a:rPr lang="en-US" i="1" dirty="0" err="1" smtClean="0"/>
              <a:t>mengejar</a:t>
            </a:r>
            <a:r>
              <a:rPr lang="en-US" i="1" dirty="0" smtClean="0"/>
              <a:t> </a:t>
            </a:r>
            <a:r>
              <a:rPr lang="en-US" i="1" dirty="0" err="1" smtClean="0"/>
              <a:t>ketinggalan</a:t>
            </a:r>
            <a:r>
              <a:rPr lang="en-US" i="1" dirty="0" smtClean="0"/>
              <a:t> </a:t>
            </a:r>
            <a:r>
              <a:rPr lang="en-US" i="1" dirty="0" err="1" smtClean="0"/>
              <a:t>kita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Malaysia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bidang</a:t>
            </a:r>
            <a:r>
              <a:rPr lang="en-US" i="1" dirty="0" smtClean="0"/>
              <a:t> </a:t>
            </a:r>
            <a:r>
              <a:rPr lang="en-US" i="1" dirty="0" err="1" smtClean="0"/>
              <a:t>pariwisata</a:t>
            </a:r>
            <a:r>
              <a:rPr lang="en-US" i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mempersingkat</a:t>
            </a:r>
            <a:r>
              <a:rPr lang="en-US" i="1" dirty="0" smtClean="0"/>
              <a:t> </a:t>
            </a:r>
            <a:r>
              <a:rPr lang="en-US" i="1" dirty="0" err="1" smtClean="0"/>
              <a:t>waktu</a:t>
            </a:r>
            <a:r>
              <a:rPr lang="en-US" i="1" dirty="0" smtClean="0"/>
              <a:t>, </a:t>
            </a:r>
            <a:r>
              <a:rPr lang="en-US" i="1" dirty="0" err="1" smtClean="0"/>
              <a:t>kita</a:t>
            </a:r>
            <a:r>
              <a:rPr lang="en-US" i="1" dirty="0" smtClean="0"/>
              <a:t> </a:t>
            </a:r>
            <a:r>
              <a:rPr lang="en-US" i="1" dirty="0" err="1" smtClean="0"/>
              <a:t>teruskan</a:t>
            </a:r>
            <a:r>
              <a:rPr lang="en-US" i="1" dirty="0" smtClean="0"/>
              <a:t> </a:t>
            </a:r>
            <a:r>
              <a:rPr lang="en-US" i="1" dirty="0" err="1" smtClean="0"/>
              <a:t>acara</a:t>
            </a:r>
            <a:r>
              <a:rPr lang="en-US" i="1" dirty="0" smtClean="0"/>
              <a:t> </a:t>
            </a:r>
            <a:r>
              <a:rPr lang="en-US" i="1" dirty="0" err="1" smtClean="0"/>
              <a:t>ini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Taufik</a:t>
            </a:r>
            <a:r>
              <a:rPr lang="en-US" i="1" dirty="0" smtClean="0"/>
              <a:t> </a:t>
            </a:r>
            <a:r>
              <a:rPr lang="en-US" i="1" dirty="0" err="1" smtClean="0"/>
              <a:t>Hidayat</a:t>
            </a:r>
            <a:r>
              <a:rPr lang="en-US" i="1" dirty="0" smtClean="0"/>
              <a:t> </a:t>
            </a:r>
            <a:r>
              <a:rPr lang="en-US" i="1" dirty="0" err="1" smtClean="0"/>
              <a:t>meraih</a:t>
            </a:r>
            <a:r>
              <a:rPr lang="en-US" i="1" dirty="0" smtClean="0"/>
              <a:t> </a:t>
            </a:r>
            <a:r>
              <a:rPr lang="en-US" i="1" dirty="0" err="1" smtClean="0"/>
              <a:t>juara</a:t>
            </a:r>
            <a:r>
              <a:rPr lang="en-US" i="1" dirty="0" smtClean="0"/>
              <a:t> </a:t>
            </a:r>
            <a:r>
              <a:rPr lang="en-US" i="1" dirty="0" err="1" smtClean="0"/>
              <a:t>pertama</a:t>
            </a:r>
            <a:r>
              <a:rPr lang="en-US" i="1" dirty="0" smtClean="0"/>
              <a:t> Indonesia Terbuka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Hermawan</a:t>
            </a:r>
            <a:r>
              <a:rPr lang="en-US" i="1" dirty="0" smtClean="0"/>
              <a:t> </a:t>
            </a:r>
            <a:r>
              <a:rPr lang="en-US" i="1" dirty="0" err="1" smtClean="0"/>
              <a:t>Susanto</a:t>
            </a:r>
            <a:r>
              <a:rPr lang="en-US" i="1" dirty="0" smtClean="0"/>
              <a:t> </a:t>
            </a:r>
            <a:r>
              <a:rPr lang="en-US" i="1" dirty="0" err="1" smtClean="0"/>
              <a:t>menduduki</a:t>
            </a:r>
            <a:r>
              <a:rPr lang="en-US" i="1" dirty="0" smtClean="0"/>
              <a:t> </a:t>
            </a:r>
            <a:r>
              <a:rPr lang="en-US" i="1" dirty="0" err="1" smtClean="0"/>
              <a:t>juara</a:t>
            </a:r>
            <a:r>
              <a:rPr lang="en-US" i="1" dirty="0" smtClean="0"/>
              <a:t> </a:t>
            </a:r>
            <a:r>
              <a:rPr lang="en-US" i="1" dirty="0" err="1" smtClean="0"/>
              <a:t>pertama</a:t>
            </a:r>
            <a:r>
              <a:rPr lang="en-US" i="1" dirty="0" smtClean="0"/>
              <a:t> </a:t>
            </a:r>
            <a:r>
              <a:rPr lang="en-US" i="1" dirty="0" err="1" smtClean="0"/>
              <a:t>Cina</a:t>
            </a:r>
            <a:r>
              <a:rPr lang="en-US" i="1" dirty="0" smtClean="0"/>
              <a:t> Terbuka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Mayat</a:t>
            </a:r>
            <a:r>
              <a:rPr lang="en-US" i="1" dirty="0" smtClean="0"/>
              <a:t> </a:t>
            </a:r>
            <a:r>
              <a:rPr lang="en-US" i="1" dirty="0" err="1" smtClean="0"/>
              <a:t>wanita</a:t>
            </a:r>
            <a:r>
              <a:rPr lang="en-US" i="1" dirty="0" smtClean="0"/>
              <a:t> yang </a:t>
            </a:r>
            <a:r>
              <a:rPr lang="en-US" i="1" dirty="0" err="1" smtClean="0"/>
              <a:t>ditemukan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i="1" dirty="0" smtClean="0"/>
              <a:t> </a:t>
            </a:r>
            <a:r>
              <a:rPr lang="en-US" i="1" dirty="0" err="1" smtClean="0"/>
              <a:t>sebelumnya</a:t>
            </a:r>
            <a:r>
              <a:rPr lang="en-US" i="1" dirty="0" smtClean="0"/>
              <a:t> </a:t>
            </a:r>
            <a:r>
              <a:rPr lang="en-US" i="1" dirty="0" err="1" smtClean="0"/>
              <a:t>sering</a:t>
            </a:r>
            <a:r>
              <a:rPr lang="en-US" i="1" dirty="0" smtClean="0"/>
              <a:t> </a:t>
            </a:r>
            <a:r>
              <a:rPr lang="en-US" i="1" dirty="0" err="1" smtClean="0"/>
              <a:t>mondar-mandir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daerah</a:t>
            </a:r>
            <a:r>
              <a:rPr lang="en-US" i="1" dirty="0" smtClean="0"/>
              <a:t> </a:t>
            </a:r>
            <a:r>
              <a:rPr lang="en-US" i="1" dirty="0" err="1" smtClean="0"/>
              <a:t>tersebut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857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10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Kalimat-kalimat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logis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). Yang </a:t>
            </a:r>
            <a:r>
              <a:rPr lang="en-US" dirty="0" err="1" smtClean="0"/>
              <a:t>logis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Bapak</a:t>
            </a:r>
            <a:r>
              <a:rPr lang="en-US" i="1" dirty="0" smtClean="0"/>
              <a:t> </a:t>
            </a:r>
            <a:r>
              <a:rPr lang="en-US" i="1" dirty="0" err="1" smtClean="0"/>
              <a:t>Rektor</a:t>
            </a:r>
            <a:r>
              <a:rPr lang="en-US" i="1" dirty="0" smtClean="0"/>
              <a:t>, </a:t>
            </a:r>
            <a:r>
              <a:rPr lang="en-US" i="1" dirty="0" err="1" smtClean="0"/>
              <a:t>kami</a:t>
            </a:r>
            <a:r>
              <a:rPr lang="en-US" i="1" dirty="0" smtClean="0"/>
              <a:t> </a:t>
            </a:r>
            <a:r>
              <a:rPr lang="en-US" i="1" dirty="0" err="1" smtClean="0"/>
              <a:t>persilakan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smtClean="0"/>
              <a:t>Kita </a:t>
            </a:r>
            <a:r>
              <a:rPr lang="en-US" i="1" dirty="0" err="1" smtClean="0"/>
              <a:t>harus</a:t>
            </a:r>
            <a:r>
              <a:rPr lang="en-US" i="1" dirty="0" smtClean="0"/>
              <a:t> </a:t>
            </a:r>
            <a:r>
              <a:rPr lang="en-US" i="1" dirty="0" err="1" smtClean="0"/>
              <a:t>mengatasi</a:t>
            </a:r>
            <a:r>
              <a:rPr lang="en-US" i="1" dirty="0" smtClean="0"/>
              <a:t> </a:t>
            </a:r>
            <a:r>
              <a:rPr lang="en-US" i="1" dirty="0" err="1" smtClean="0"/>
              <a:t>ketinggalan</a:t>
            </a:r>
            <a:r>
              <a:rPr lang="en-US" i="1" dirty="0" smtClean="0"/>
              <a:t> </a:t>
            </a:r>
            <a:r>
              <a:rPr lang="en-US" i="1" dirty="0" err="1" smtClean="0"/>
              <a:t>kita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Malaysia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bidang</a:t>
            </a:r>
            <a:r>
              <a:rPr lang="en-US" i="1" dirty="0" smtClean="0"/>
              <a:t> </a:t>
            </a:r>
            <a:r>
              <a:rPr lang="en-US" i="1" dirty="0" err="1" smtClean="0"/>
              <a:t>pariwisata</a:t>
            </a:r>
            <a:r>
              <a:rPr lang="en-US" i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menghemat</a:t>
            </a:r>
            <a:r>
              <a:rPr lang="en-US" i="1" dirty="0" smtClean="0"/>
              <a:t> </a:t>
            </a:r>
            <a:r>
              <a:rPr lang="en-US" i="1" dirty="0" err="1" smtClean="0"/>
              <a:t>waktu</a:t>
            </a:r>
            <a:r>
              <a:rPr lang="en-US" i="1" dirty="0" smtClean="0"/>
              <a:t>, </a:t>
            </a:r>
            <a:r>
              <a:rPr lang="en-US" i="1" dirty="0" err="1" smtClean="0"/>
              <a:t>kita</a:t>
            </a:r>
            <a:r>
              <a:rPr lang="en-US" i="1" dirty="0" smtClean="0"/>
              <a:t> </a:t>
            </a:r>
            <a:r>
              <a:rPr lang="en-US" i="1" dirty="0" err="1" smtClean="0"/>
              <a:t>teruskan</a:t>
            </a:r>
            <a:r>
              <a:rPr lang="en-US" i="1" dirty="0" smtClean="0"/>
              <a:t> </a:t>
            </a:r>
            <a:r>
              <a:rPr lang="en-US" i="1" dirty="0" err="1" smtClean="0"/>
              <a:t>acara</a:t>
            </a:r>
            <a:r>
              <a:rPr lang="en-US" i="1" dirty="0" smtClean="0"/>
              <a:t> </a:t>
            </a:r>
            <a:r>
              <a:rPr lang="en-US" i="1" dirty="0" err="1" smtClean="0"/>
              <a:t>ini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Taufik</a:t>
            </a:r>
            <a:r>
              <a:rPr lang="en-US" i="1" dirty="0" smtClean="0"/>
              <a:t> </a:t>
            </a:r>
            <a:r>
              <a:rPr lang="en-US" i="1" dirty="0" err="1" smtClean="0"/>
              <a:t>Hidayat</a:t>
            </a:r>
            <a:r>
              <a:rPr lang="en-US" i="1" dirty="0" smtClean="0"/>
              <a:t> </a:t>
            </a:r>
            <a:r>
              <a:rPr lang="en-US" i="1" dirty="0" err="1" smtClean="0"/>
              <a:t>meraih</a:t>
            </a:r>
            <a:r>
              <a:rPr lang="en-US" i="1" dirty="0" smtClean="0"/>
              <a:t> </a:t>
            </a:r>
            <a:r>
              <a:rPr lang="en-US" i="1" dirty="0" err="1" smtClean="0"/>
              <a:t>gelar</a:t>
            </a:r>
            <a:r>
              <a:rPr lang="en-US" i="1" dirty="0" smtClean="0"/>
              <a:t> </a:t>
            </a:r>
            <a:r>
              <a:rPr lang="en-US" i="1" dirty="0" err="1" smtClean="0"/>
              <a:t>juara</a:t>
            </a:r>
            <a:r>
              <a:rPr lang="en-US" i="1" dirty="0" smtClean="0"/>
              <a:t> </a:t>
            </a:r>
            <a:r>
              <a:rPr lang="en-US" i="1" dirty="0" err="1" smtClean="0"/>
              <a:t>pertama</a:t>
            </a:r>
            <a:r>
              <a:rPr lang="en-US" i="1" dirty="0" smtClean="0"/>
              <a:t> Indonesia Terbuka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Hermawan</a:t>
            </a:r>
            <a:r>
              <a:rPr lang="en-US" i="1" dirty="0" smtClean="0"/>
              <a:t> </a:t>
            </a:r>
            <a:r>
              <a:rPr lang="en-US" i="1" dirty="0" err="1" smtClean="0"/>
              <a:t>Susanto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</a:t>
            </a:r>
            <a:r>
              <a:rPr lang="en-US" i="1" dirty="0" err="1" smtClean="0"/>
              <a:t>juara</a:t>
            </a:r>
            <a:r>
              <a:rPr lang="en-US" i="1" dirty="0" smtClean="0"/>
              <a:t> </a:t>
            </a:r>
            <a:r>
              <a:rPr lang="en-US" i="1" dirty="0" err="1" smtClean="0"/>
              <a:t>pertama</a:t>
            </a:r>
            <a:r>
              <a:rPr lang="en-US" i="1" dirty="0" smtClean="0"/>
              <a:t> </a:t>
            </a:r>
            <a:r>
              <a:rPr lang="en-US" i="1" dirty="0" err="1" smtClean="0"/>
              <a:t>Cina</a:t>
            </a:r>
            <a:r>
              <a:rPr lang="en-US" i="1" dirty="0" smtClean="0"/>
              <a:t> Terbuka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i="1" dirty="0" err="1" smtClean="0"/>
              <a:t>Sebelum</a:t>
            </a:r>
            <a:r>
              <a:rPr lang="en-US" i="1" dirty="0" smtClean="0"/>
              <a:t> </a:t>
            </a:r>
            <a:r>
              <a:rPr lang="en-US" i="1" dirty="0" err="1" smtClean="0"/>
              <a:t>meninggal</a:t>
            </a:r>
            <a:r>
              <a:rPr lang="en-US" i="1" dirty="0" smtClean="0"/>
              <a:t>, </a:t>
            </a:r>
            <a:r>
              <a:rPr lang="en-US" i="1" dirty="0" err="1" smtClean="0"/>
              <a:t>wanita</a:t>
            </a:r>
            <a:r>
              <a:rPr lang="en-US" i="1" dirty="0" smtClean="0"/>
              <a:t> yang </a:t>
            </a:r>
            <a:r>
              <a:rPr lang="en-US" i="1" dirty="0" err="1" smtClean="0"/>
              <a:t>mayatnya</a:t>
            </a:r>
            <a:r>
              <a:rPr lang="en-US" i="1" dirty="0" smtClean="0"/>
              <a:t> </a:t>
            </a:r>
            <a:r>
              <a:rPr lang="en-US" i="1" dirty="0" err="1" smtClean="0"/>
              <a:t>ditemukan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i="1" dirty="0" smtClean="0"/>
              <a:t> </a:t>
            </a:r>
            <a:r>
              <a:rPr lang="en-US" i="1" dirty="0" err="1" smtClean="0"/>
              <a:t>sering</a:t>
            </a:r>
            <a:r>
              <a:rPr lang="en-US" i="1" dirty="0" smtClean="0"/>
              <a:t> </a:t>
            </a:r>
            <a:r>
              <a:rPr lang="en-US" i="1" dirty="0" err="1" smtClean="0"/>
              <a:t>mondar-mandir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daerah</a:t>
            </a:r>
            <a:r>
              <a:rPr lang="en-US" i="1" dirty="0" smtClean="0"/>
              <a:t> </a:t>
            </a:r>
            <a:r>
              <a:rPr lang="en-US" i="1" dirty="0" err="1" smtClean="0"/>
              <a:t>tersebut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143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pimpinan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APEC </a:t>
            </a:r>
            <a:r>
              <a:rPr lang="en-US" dirty="0" err="1" smtClean="0"/>
              <a:t>di</a:t>
            </a:r>
            <a:r>
              <a:rPr lang="en-US" dirty="0" smtClean="0"/>
              <a:t> Bangkok, 21 </a:t>
            </a:r>
            <a:r>
              <a:rPr lang="en-US" dirty="0" err="1" smtClean="0"/>
              <a:t>Oktober</a:t>
            </a:r>
            <a:r>
              <a:rPr lang="en-US" dirty="0" smtClean="0"/>
              <a:t> 2007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kemitraan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Bangkok Declaration on Partnership for the </a:t>
            </a:r>
            <a:r>
              <a:rPr lang="en-US" i="1" dirty="0" err="1" smtClean="0"/>
              <a:t>Fiture</a:t>
            </a:r>
            <a:r>
              <a:rPr lang="en-US" i="1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Optimum Currency Area,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satupun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tengah-tengah</a:t>
            </a:r>
            <a:r>
              <a:rPr lang="en-US" dirty="0" smtClean="0"/>
              <a:t>,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</a:t>
            </a:r>
            <a:r>
              <a:rPr lang="en-US" dirty="0" err="1" smtClean="0"/>
              <a:t>mengambang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subsistem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system </a:t>
            </a:r>
            <a:r>
              <a:rPr lang="en-US" dirty="0" err="1" smtClean="0"/>
              <a:t>agribisnis</a:t>
            </a:r>
            <a:r>
              <a:rPr lang="en-US" dirty="0" smtClean="0"/>
              <a:t>, </a:t>
            </a:r>
            <a:r>
              <a:rPr lang="en-US" dirty="0" err="1" smtClean="0"/>
              <a:t>agroindustri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menyerap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pemerataan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.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internet,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butuhkan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pun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dioperasikan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71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6"/>
              <a:defRPr/>
            </a:pP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ISO,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yang </a:t>
            </a:r>
            <a:r>
              <a:rPr lang="en-US" dirty="0" err="1" smtClean="0"/>
              <a:t>berkesinambungan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7"/>
              <a:defRPr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perindustrian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ISO.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8"/>
              <a:defRPr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yang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 </a:t>
            </a:r>
            <a:r>
              <a:rPr lang="en-US" dirty="0" err="1" smtClean="0"/>
              <a:t>kemajuannya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8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8"/>
              <a:defRPr/>
            </a:pP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dibantu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bidangnya</a:t>
            </a:r>
            <a:r>
              <a:rPr lang="en-US" dirty="0" smtClean="0"/>
              <a:t>.</a:t>
            </a:r>
            <a:endParaRPr lang="id-ID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8"/>
              <a:defRPr/>
            </a:pPr>
            <a:endParaRPr lang="id-ID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8"/>
              <a:defRPr/>
            </a:pPr>
            <a:r>
              <a:rPr lang="id-ID" dirty="0" smtClean="0"/>
              <a:t>Sejak dari tadi saya melihat dia naik ke atas lalu turun ke bawah.</a:t>
            </a:r>
            <a:endParaRPr lang="en-US" dirty="0" smtClean="0"/>
          </a:p>
          <a:p>
            <a:pPr marL="514350" indent="-51435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*********</a:t>
            </a: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A. Kesepadanan Struktur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18037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kesepadanan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(</a:t>
            </a:r>
            <a:r>
              <a:rPr lang="en-US" dirty="0" err="1" smtClean="0"/>
              <a:t>gagasan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dipakai</a:t>
            </a:r>
            <a:r>
              <a:rPr lang="en-US" dirty="0" smtClean="0"/>
              <a:t>. </a:t>
            </a:r>
            <a:r>
              <a:rPr lang="en-US" dirty="0" err="1" smtClean="0"/>
              <a:t>Kesepadanan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S </a:t>
            </a:r>
            <a:r>
              <a:rPr lang="en-US" dirty="0" err="1" smtClean="0"/>
              <a:t>dan</a:t>
            </a:r>
            <a:r>
              <a:rPr lang="en-US" dirty="0" smtClean="0"/>
              <a:t> P yang </a:t>
            </a:r>
            <a:r>
              <a:rPr lang="en-US" dirty="0" err="1" smtClean="0"/>
              <a:t>jelas</a:t>
            </a:r>
            <a:r>
              <a:rPr lang="en-US" dirty="0" smtClean="0"/>
              <a:t>. </a:t>
            </a:r>
            <a:r>
              <a:rPr lang="en-US" dirty="0" err="1" smtClean="0"/>
              <a:t>Kejelasan</a:t>
            </a:r>
            <a:r>
              <a:rPr lang="en-US" dirty="0" smtClean="0"/>
              <a:t> S </a:t>
            </a:r>
            <a:r>
              <a:rPr lang="en-US" dirty="0" err="1" smtClean="0"/>
              <a:t>dan</a:t>
            </a:r>
            <a:r>
              <a:rPr lang="en-US" dirty="0" smtClean="0"/>
              <a:t> P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, </a:t>
            </a:r>
            <a:r>
              <a:rPr lang="en-US" i="1" dirty="0" err="1" smtClean="0"/>
              <a:t>dalam</a:t>
            </a:r>
            <a:r>
              <a:rPr lang="en-US" i="1" dirty="0" smtClean="0"/>
              <a:t>, </a:t>
            </a:r>
            <a:r>
              <a:rPr lang="en-US" i="1" dirty="0" err="1" smtClean="0"/>
              <a:t>bagi</a:t>
            </a:r>
            <a:r>
              <a:rPr lang="en-US" i="1" dirty="0" smtClean="0"/>
              <a:t>, </a:t>
            </a:r>
            <a:r>
              <a:rPr lang="en-US" i="1" dirty="0" err="1" smtClean="0"/>
              <a:t>untuk</a:t>
            </a:r>
            <a:r>
              <a:rPr lang="en-US" i="1" dirty="0" smtClean="0"/>
              <a:t>, </a:t>
            </a:r>
            <a:r>
              <a:rPr lang="en-US" i="1" dirty="0" err="1" smtClean="0"/>
              <a:t>pada</a:t>
            </a:r>
            <a:r>
              <a:rPr lang="en-US" i="1" dirty="0" smtClean="0"/>
              <a:t>, </a:t>
            </a:r>
            <a:r>
              <a:rPr lang="en-US" i="1" dirty="0" err="1" smtClean="0"/>
              <a:t>sebagai</a:t>
            </a:r>
            <a:r>
              <a:rPr lang="en-US" i="1" dirty="0" smtClean="0"/>
              <a:t>, </a:t>
            </a:r>
            <a:r>
              <a:rPr lang="en-US" i="1" dirty="0" err="1" smtClean="0"/>
              <a:t>tentang</a:t>
            </a:r>
            <a:r>
              <a:rPr lang="en-US" i="1" dirty="0" smtClean="0"/>
              <a:t>, </a:t>
            </a:r>
            <a:r>
              <a:rPr lang="en-US" i="1" dirty="0" err="1" smtClean="0"/>
              <a:t>mengenai</a:t>
            </a:r>
            <a:r>
              <a:rPr lang="en-US" i="1" dirty="0" smtClean="0"/>
              <a:t>, </a:t>
            </a:r>
            <a:r>
              <a:rPr lang="en-US" i="1" dirty="0" err="1" smtClean="0"/>
              <a:t>menurut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Bagi</a:t>
            </a:r>
            <a:r>
              <a:rPr lang="en-US" i="1" dirty="0" smtClean="0"/>
              <a:t> </a:t>
            </a:r>
            <a:r>
              <a:rPr lang="en-US" i="1" dirty="0" err="1" smtClean="0"/>
              <a:t>semua</a:t>
            </a:r>
            <a:r>
              <a:rPr lang="en-US" i="1" dirty="0" smtClean="0"/>
              <a:t> </a:t>
            </a:r>
            <a:r>
              <a:rPr lang="en-US" i="1" dirty="0" err="1" smtClean="0"/>
              <a:t>mahasiswa</a:t>
            </a:r>
            <a:r>
              <a:rPr lang="en-US" i="1" dirty="0" smtClean="0"/>
              <a:t> </a:t>
            </a:r>
            <a:r>
              <a:rPr lang="en-US" i="1" dirty="0" err="1" smtClean="0"/>
              <a:t>Universitas</a:t>
            </a:r>
            <a:r>
              <a:rPr lang="en-US" i="1" dirty="0" smtClean="0"/>
              <a:t> </a:t>
            </a:r>
            <a:r>
              <a:rPr lang="en-US" i="1" dirty="0" err="1" smtClean="0"/>
              <a:t>Merah</a:t>
            </a:r>
            <a:r>
              <a:rPr lang="en-US" i="1" dirty="0" smtClean="0"/>
              <a:t> </a:t>
            </a:r>
            <a:r>
              <a:rPr lang="en-US" i="1" dirty="0" err="1" smtClean="0"/>
              <a:t>Putih</a:t>
            </a:r>
            <a:r>
              <a:rPr lang="en-US" i="1" dirty="0" smtClean="0"/>
              <a:t> </a:t>
            </a:r>
            <a:r>
              <a:rPr lang="en-US" i="1" dirty="0" err="1" smtClean="0"/>
              <a:t>harus</a:t>
            </a:r>
            <a:r>
              <a:rPr lang="en-US" i="1" dirty="0" smtClean="0"/>
              <a:t> </a:t>
            </a:r>
            <a:r>
              <a:rPr lang="en-US" i="1" dirty="0" err="1" smtClean="0"/>
              <a:t>melunasi</a:t>
            </a:r>
            <a:r>
              <a:rPr lang="en-US" i="1" dirty="0" smtClean="0"/>
              <a:t> 	SPP</a:t>
            </a:r>
            <a:r>
              <a:rPr lang="en-US" dirty="0" smtClean="0"/>
              <a:t>. 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Semua</a:t>
            </a:r>
            <a:r>
              <a:rPr lang="en-US" i="1" dirty="0" smtClean="0"/>
              <a:t> </a:t>
            </a:r>
            <a:r>
              <a:rPr lang="en-US" i="1" dirty="0" err="1" smtClean="0"/>
              <a:t>mahasiswa</a:t>
            </a:r>
            <a:r>
              <a:rPr lang="en-US" i="1" dirty="0" smtClean="0"/>
              <a:t> </a:t>
            </a:r>
            <a:r>
              <a:rPr lang="en-US" i="1" dirty="0" err="1" smtClean="0"/>
              <a:t>Universitas</a:t>
            </a:r>
            <a:r>
              <a:rPr lang="en-US" i="1" dirty="0" smtClean="0"/>
              <a:t> </a:t>
            </a:r>
            <a:r>
              <a:rPr lang="en-US" i="1" dirty="0" err="1" smtClean="0"/>
              <a:t>Merah</a:t>
            </a:r>
            <a:r>
              <a:rPr lang="en-US" i="1" dirty="0" smtClean="0"/>
              <a:t> </a:t>
            </a:r>
            <a:r>
              <a:rPr lang="en-US" i="1" dirty="0" err="1" smtClean="0"/>
              <a:t>Putih</a:t>
            </a:r>
            <a:r>
              <a:rPr lang="en-US" i="1" dirty="0" smtClean="0"/>
              <a:t> </a:t>
            </a:r>
            <a:r>
              <a:rPr lang="en-US" i="1" dirty="0" err="1" smtClean="0"/>
              <a:t>harus</a:t>
            </a:r>
            <a:r>
              <a:rPr lang="en-US" i="1" dirty="0" smtClean="0"/>
              <a:t> </a:t>
            </a:r>
            <a:r>
              <a:rPr lang="en-US" i="1" dirty="0" err="1" smtClean="0"/>
              <a:t>melunasi</a:t>
            </a:r>
            <a:r>
              <a:rPr lang="en-US" i="1" dirty="0" smtClean="0"/>
              <a:t> SPP</a:t>
            </a:r>
            <a:r>
              <a:rPr lang="en-US" dirty="0" smtClean="0"/>
              <a:t>. 	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S yang </a:t>
            </a:r>
            <a:r>
              <a:rPr lang="en-US" dirty="0" err="1" smtClean="0"/>
              <a:t>ganda</a:t>
            </a:r>
            <a:r>
              <a:rPr lang="en-US" dirty="0" smtClean="0"/>
              <a:t>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Soal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i="1" dirty="0" smtClean="0"/>
              <a:t> </a:t>
            </a:r>
            <a:r>
              <a:rPr lang="en-US" i="1" dirty="0" err="1" smtClean="0"/>
              <a:t>saya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dirty="0" smtClean="0"/>
              <a:t>. 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Soal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i="1" dirty="0" smtClean="0"/>
              <a:t> </a:t>
            </a:r>
            <a:r>
              <a:rPr lang="en-US" i="1" dirty="0" err="1" smtClean="0"/>
              <a:t>bagi</a:t>
            </a:r>
            <a:r>
              <a:rPr lang="en-US" i="1" dirty="0" smtClean="0"/>
              <a:t> </a:t>
            </a:r>
            <a:r>
              <a:rPr lang="en-US" i="1" dirty="0" err="1" smtClean="0"/>
              <a:t>saya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dirty="0" smtClean="0"/>
              <a:t>. 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333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penghubung</a:t>
            </a:r>
            <a:r>
              <a:rPr lang="en-US" dirty="0" smtClean="0"/>
              <a:t> </a:t>
            </a:r>
            <a:r>
              <a:rPr lang="en-US" dirty="0" err="1" smtClean="0"/>
              <a:t>intrakalimat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Setiap</a:t>
            </a:r>
            <a:r>
              <a:rPr lang="en-US" i="1" dirty="0" smtClean="0"/>
              <a:t> </a:t>
            </a:r>
            <a:r>
              <a:rPr lang="en-US" i="1" dirty="0" err="1" smtClean="0"/>
              <a:t>keluarga</a:t>
            </a:r>
            <a:r>
              <a:rPr lang="en-US" i="1" dirty="0" smtClean="0"/>
              <a:t> </a:t>
            </a: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cara</a:t>
            </a:r>
            <a:r>
              <a:rPr lang="en-US" i="1" dirty="0" smtClean="0"/>
              <a:t> </a:t>
            </a:r>
            <a:r>
              <a:rPr lang="en-US" i="1" dirty="0" err="1" smtClean="0"/>
              <a:t>masing-masing</a:t>
            </a:r>
            <a:r>
              <a:rPr lang="en-US" i="1" dirty="0" smtClean="0"/>
              <a:t> 	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saling</a:t>
            </a:r>
            <a:r>
              <a:rPr lang="en-US" i="1" dirty="0" smtClean="0"/>
              <a:t> </a:t>
            </a:r>
            <a:r>
              <a:rPr lang="en-US" i="1" dirty="0" err="1" smtClean="0"/>
              <a:t>berkomunikasi</a:t>
            </a:r>
            <a:r>
              <a:rPr lang="en-US" i="1" dirty="0" smtClean="0"/>
              <a:t>. </a:t>
            </a:r>
            <a:r>
              <a:rPr lang="en-US" i="1" dirty="0" err="1" smtClean="0"/>
              <a:t>Sehingga</a:t>
            </a:r>
            <a:r>
              <a:rPr lang="en-US" i="1" dirty="0" smtClean="0"/>
              <a:t> </a:t>
            </a:r>
            <a:r>
              <a:rPr lang="en-US" i="1" dirty="0" err="1" smtClean="0"/>
              <a:t>antaranggota</a:t>
            </a:r>
            <a:r>
              <a:rPr lang="en-US" i="1" dirty="0" smtClean="0"/>
              <a:t> 	</a:t>
            </a:r>
            <a:r>
              <a:rPr lang="en-US" i="1" dirty="0" err="1" smtClean="0"/>
              <a:t>keluarga</a:t>
            </a:r>
            <a:r>
              <a:rPr lang="en-US" i="1" dirty="0" smtClean="0"/>
              <a:t> </a:t>
            </a:r>
            <a:r>
              <a:rPr lang="en-US" i="1" dirty="0" err="1" smtClean="0"/>
              <a:t>dapat</a:t>
            </a:r>
            <a:r>
              <a:rPr lang="en-US" i="1" dirty="0" smtClean="0"/>
              <a:t> </a:t>
            </a:r>
            <a:r>
              <a:rPr lang="en-US" i="1" dirty="0" err="1" smtClean="0"/>
              <a:t>leluasa</a:t>
            </a:r>
            <a:r>
              <a:rPr lang="en-US" i="1" dirty="0" smtClean="0"/>
              <a:t> </a:t>
            </a:r>
            <a:r>
              <a:rPr lang="en-US" i="1" dirty="0" err="1" smtClean="0"/>
              <a:t>berkomunikasi</a:t>
            </a:r>
            <a:r>
              <a:rPr lang="en-US" dirty="0" smtClean="0"/>
              <a:t>. 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Setiap</a:t>
            </a:r>
            <a:r>
              <a:rPr lang="en-US" i="1" dirty="0" smtClean="0"/>
              <a:t> </a:t>
            </a:r>
            <a:r>
              <a:rPr lang="en-US" i="1" dirty="0" err="1" smtClean="0"/>
              <a:t>keluarga</a:t>
            </a:r>
            <a:r>
              <a:rPr lang="en-US" i="1" dirty="0" smtClean="0"/>
              <a:t> </a:t>
            </a: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cara</a:t>
            </a:r>
            <a:r>
              <a:rPr lang="en-US" i="1" dirty="0" smtClean="0"/>
              <a:t> </a:t>
            </a:r>
            <a:r>
              <a:rPr lang="en-US" i="1" dirty="0" err="1" smtClean="0"/>
              <a:t>masing-masing</a:t>
            </a:r>
            <a:r>
              <a:rPr lang="en-US" i="1" dirty="0" smtClean="0"/>
              <a:t> 	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saling</a:t>
            </a:r>
            <a:r>
              <a:rPr lang="en-US" i="1" dirty="0" smtClean="0"/>
              <a:t> </a:t>
            </a:r>
            <a:r>
              <a:rPr lang="en-US" i="1" dirty="0" err="1" smtClean="0"/>
              <a:t>berkomunikasi</a:t>
            </a:r>
            <a:r>
              <a:rPr lang="en-US" i="1" dirty="0" smtClean="0"/>
              <a:t> </a:t>
            </a:r>
            <a:r>
              <a:rPr lang="en-US" i="1" dirty="0" err="1" smtClean="0"/>
              <a:t>sehingga</a:t>
            </a:r>
            <a:r>
              <a:rPr lang="en-US" i="1" dirty="0" smtClean="0"/>
              <a:t> </a:t>
            </a:r>
            <a:r>
              <a:rPr lang="en-US" i="1" dirty="0" err="1" smtClean="0"/>
              <a:t>antaranggota</a:t>
            </a:r>
            <a:r>
              <a:rPr lang="en-US" i="1" dirty="0" smtClean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keluarga</a:t>
            </a:r>
            <a:r>
              <a:rPr lang="en-US" i="1" dirty="0" smtClean="0"/>
              <a:t> </a:t>
            </a:r>
            <a:r>
              <a:rPr lang="en-US" i="1" dirty="0" err="1" smtClean="0"/>
              <a:t>dapat</a:t>
            </a:r>
            <a:r>
              <a:rPr lang="en-US" i="1" dirty="0" smtClean="0"/>
              <a:t> </a:t>
            </a:r>
            <a:r>
              <a:rPr lang="en-US" i="1" dirty="0" err="1" smtClean="0"/>
              <a:t>leluasa</a:t>
            </a:r>
            <a:r>
              <a:rPr lang="en-US" i="1" dirty="0" smtClean="0"/>
              <a:t> </a:t>
            </a:r>
            <a:r>
              <a:rPr lang="en-US" i="1" dirty="0" err="1" smtClean="0"/>
              <a:t>berkomunikasi</a:t>
            </a:r>
            <a:r>
              <a:rPr lang="en-US" i="1" dirty="0" smtClean="0"/>
              <a:t>.</a:t>
            </a:r>
            <a:r>
              <a:rPr lang="en-US" dirty="0" smtClean="0"/>
              <a:t> 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en-US" dirty="0" err="1" smtClean="0"/>
              <a:t>Predikat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didahulu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smtClean="0"/>
              <a:t>yang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Jakarta yang </a:t>
            </a:r>
            <a:r>
              <a:rPr lang="en-US" i="1" dirty="0" err="1" smtClean="0"/>
              <a:t>merupakan</a:t>
            </a:r>
            <a:r>
              <a:rPr lang="en-US" i="1" dirty="0" smtClean="0"/>
              <a:t> </a:t>
            </a:r>
            <a:r>
              <a:rPr lang="en-US" i="1" dirty="0" err="1" smtClean="0"/>
              <a:t>kota</a:t>
            </a:r>
            <a:r>
              <a:rPr lang="en-US" i="1" dirty="0" smtClean="0"/>
              <a:t> metropolitan.</a:t>
            </a:r>
            <a:r>
              <a:rPr lang="en-US" dirty="0" smtClean="0"/>
              <a:t> 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Jakarta </a:t>
            </a:r>
            <a:r>
              <a:rPr lang="en-US" i="1" dirty="0" err="1" smtClean="0"/>
              <a:t>merupakan</a:t>
            </a:r>
            <a:r>
              <a:rPr lang="en-US" i="1" dirty="0" smtClean="0"/>
              <a:t> </a:t>
            </a:r>
            <a:r>
              <a:rPr lang="en-US" i="1" dirty="0" err="1" smtClean="0"/>
              <a:t>kota</a:t>
            </a:r>
            <a:r>
              <a:rPr lang="en-US" i="1" dirty="0" smtClean="0"/>
              <a:t> metropolitan</a:t>
            </a:r>
            <a:r>
              <a:rPr lang="en-US" dirty="0" smtClean="0"/>
              <a:t>. 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B. </a:t>
            </a:r>
            <a:r>
              <a:rPr lang="en-US" b="1" dirty="0" err="1" smtClean="0"/>
              <a:t>Keparalelan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keparalelan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perincian</a:t>
            </a:r>
            <a:r>
              <a:rPr lang="en-US" dirty="0" smtClean="0"/>
              <a:t>, </a:t>
            </a:r>
            <a:r>
              <a:rPr lang="en-US" dirty="0" err="1" smtClean="0"/>
              <a:t>tiap-tiap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</a:t>
            </a:r>
            <a:r>
              <a:rPr lang="en-US" i="1" dirty="0" err="1" smtClean="0"/>
              <a:t>pengolah</a:t>
            </a:r>
            <a:r>
              <a:rPr lang="en-US" i="1" dirty="0" smtClean="0"/>
              <a:t> </a:t>
            </a:r>
            <a:r>
              <a:rPr lang="en-US" i="1" dirty="0" err="1" smtClean="0"/>
              <a:t>angka</a:t>
            </a:r>
            <a:r>
              <a:rPr lang="en-US" i="1" dirty="0" smtClean="0"/>
              <a:t> </a:t>
            </a:r>
            <a:r>
              <a:rPr lang="en-US" i="1" dirty="0" err="1" smtClean="0"/>
              <a:t>sangat</a:t>
            </a:r>
            <a:r>
              <a:rPr lang="en-US" i="1" dirty="0" smtClean="0"/>
              <a:t> </a:t>
            </a:r>
            <a:r>
              <a:rPr lang="en-US" i="1" dirty="0" err="1" smtClean="0"/>
              <a:t>berguna</a:t>
            </a:r>
            <a:r>
              <a:rPr lang="en-US" i="1" dirty="0" smtClean="0"/>
              <a:t> </a:t>
            </a:r>
            <a:r>
              <a:rPr lang="en-US" i="1" dirty="0" err="1" smtClean="0"/>
              <a:t>membantu</a:t>
            </a:r>
            <a:r>
              <a:rPr lang="en-US" i="1" dirty="0" smtClean="0"/>
              <a:t> </a:t>
            </a:r>
            <a:r>
              <a:rPr lang="en-US" i="1" dirty="0" err="1" smtClean="0"/>
              <a:t>pekerjaan</a:t>
            </a:r>
            <a:r>
              <a:rPr lang="en-US" i="1" dirty="0" smtClean="0"/>
              <a:t> </a:t>
            </a:r>
            <a:r>
              <a:rPr lang="en-US" i="1" dirty="0" err="1" smtClean="0"/>
              <a:t>manusia</a:t>
            </a:r>
            <a:r>
              <a:rPr lang="en-US" i="1" dirty="0" smtClean="0"/>
              <a:t> yang </a:t>
            </a:r>
            <a:r>
              <a:rPr lang="en-US" i="1" dirty="0" err="1" smtClean="0"/>
              <a:t>berhubungan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angka</a:t>
            </a:r>
            <a:r>
              <a:rPr lang="en-US" i="1" dirty="0" smtClean="0"/>
              <a:t>, </a:t>
            </a:r>
            <a:r>
              <a:rPr lang="en-US" i="1" dirty="0" err="1" smtClean="0"/>
              <a:t>misalnya</a:t>
            </a:r>
            <a:r>
              <a:rPr lang="en-US" i="1" dirty="0" smtClean="0"/>
              <a:t> </a:t>
            </a:r>
            <a:r>
              <a:rPr lang="en-US" i="1" dirty="0" err="1" smtClean="0"/>
              <a:t>penghitungan</a:t>
            </a:r>
            <a:r>
              <a:rPr lang="en-US" i="1" dirty="0" smtClean="0"/>
              <a:t> </a:t>
            </a:r>
            <a:r>
              <a:rPr lang="en-US" i="1" dirty="0" err="1" smtClean="0"/>
              <a:t>keuangan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perusahaan-perusahaan</a:t>
            </a:r>
            <a:r>
              <a:rPr lang="en-US" i="1" dirty="0" smtClean="0"/>
              <a:t>, </a:t>
            </a:r>
            <a:r>
              <a:rPr lang="en-US" i="1" dirty="0" err="1" smtClean="0"/>
              <a:t>mengolah</a:t>
            </a:r>
            <a:r>
              <a:rPr lang="en-US" i="1" dirty="0" smtClean="0"/>
              <a:t> data-data </a:t>
            </a:r>
            <a:r>
              <a:rPr lang="en-US" i="1" dirty="0" err="1" smtClean="0"/>
              <a:t>statistik</a:t>
            </a:r>
            <a:r>
              <a:rPr lang="en-US" i="1" dirty="0" smtClean="0"/>
              <a:t>,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menghitung</a:t>
            </a:r>
            <a:r>
              <a:rPr lang="en-US" i="1" dirty="0" smtClean="0"/>
              <a:t> </a:t>
            </a:r>
            <a:r>
              <a:rPr lang="en-US" i="1" dirty="0" err="1" smtClean="0"/>
              <a:t>hasil-hasil</a:t>
            </a:r>
            <a:r>
              <a:rPr lang="en-US" i="1" dirty="0" smtClean="0"/>
              <a:t> </a:t>
            </a:r>
            <a:r>
              <a:rPr lang="en-US" i="1" dirty="0" err="1" smtClean="0"/>
              <a:t>penelitian</a:t>
            </a:r>
            <a:r>
              <a:rPr lang="en-US" i="1" dirty="0" smtClean="0"/>
              <a:t>.</a:t>
            </a:r>
            <a:r>
              <a:rPr lang="en-US" dirty="0" smtClean="0"/>
              <a:t> (</a:t>
            </a:r>
            <a:r>
              <a:rPr lang="en-US" dirty="0" err="1" smtClean="0"/>
              <a:t>salah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Perangkat</a:t>
            </a:r>
            <a:r>
              <a:rPr lang="en-US" i="1" dirty="0" smtClean="0"/>
              <a:t> </a:t>
            </a:r>
            <a:r>
              <a:rPr lang="en-US" i="1" dirty="0" err="1" smtClean="0"/>
              <a:t>lunak</a:t>
            </a:r>
            <a:r>
              <a:rPr lang="en-US" i="1" dirty="0" smtClean="0"/>
              <a:t> </a:t>
            </a:r>
            <a:r>
              <a:rPr lang="en-US" i="1" dirty="0" err="1" smtClean="0"/>
              <a:t>pengolah</a:t>
            </a:r>
            <a:r>
              <a:rPr lang="en-US" i="1" dirty="0" smtClean="0"/>
              <a:t> </a:t>
            </a:r>
            <a:r>
              <a:rPr lang="en-US" i="1" dirty="0" err="1" smtClean="0"/>
              <a:t>angka</a:t>
            </a:r>
            <a:r>
              <a:rPr lang="en-US" i="1" dirty="0" smtClean="0"/>
              <a:t> </a:t>
            </a:r>
            <a:r>
              <a:rPr lang="en-US" i="1" dirty="0" err="1" smtClean="0"/>
              <a:t>sangat</a:t>
            </a:r>
            <a:r>
              <a:rPr lang="en-US" i="1" dirty="0" smtClean="0"/>
              <a:t> </a:t>
            </a:r>
            <a:r>
              <a:rPr lang="en-US" i="1" dirty="0" err="1" smtClean="0"/>
              <a:t>berguna</a:t>
            </a:r>
            <a:r>
              <a:rPr lang="en-US" i="1" dirty="0" smtClean="0"/>
              <a:t> </a:t>
            </a:r>
            <a:r>
              <a:rPr lang="en-US" i="1" dirty="0" err="1" smtClean="0"/>
              <a:t>membantu</a:t>
            </a:r>
            <a:r>
              <a:rPr lang="en-US" i="1" dirty="0" smtClean="0"/>
              <a:t> </a:t>
            </a:r>
            <a:r>
              <a:rPr lang="en-US" i="1" dirty="0" err="1" smtClean="0"/>
              <a:t>pekerjaan</a:t>
            </a:r>
            <a:r>
              <a:rPr lang="en-US" i="1" dirty="0" smtClean="0"/>
              <a:t> </a:t>
            </a:r>
            <a:r>
              <a:rPr lang="en-US" i="1" dirty="0" err="1" smtClean="0"/>
              <a:t>manusia</a:t>
            </a:r>
            <a:r>
              <a:rPr lang="en-US" i="1" dirty="0" smtClean="0"/>
              <a:t> yang </a:t>
            </a:r>
            <a:r>
              <a:rPr lang="en-US" i="1" dirty="0" err="1" smtClean="0"/>
              <a:t>berhubungan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angka</a:t>
            </a:r>
            <a:r>
              <a:rPr lang="en-US" i="1" dirty="0" smtClean="0"/>
              <a:t>, </a:t>
            </a:r>
            <a:r>
              <a:rPr lang="en-US" i="1" dirty="0" err="1" smtClean="0"/>
              <a:t>misalnya</a:t>
            </a:r>
            <a:r>
              <a:rPr lang="en-US" i="1" dirty="0" smtClean="0"/>
              <a:t> </a:t>
            </a:r>
            <a:r>
              <a:rPr lang="en-US" i="1" dirty="0" err="1" smtClean="0"/>
              <a:t>menghitung</a:t>
            </a:r>
            <a:r>
              <a:rPr lang="en-US" i="1" dirty="0" smtClean="0"/>
              <a:t> </a:t>
            </a:r>
            <a:r>
              <a:rPr lang="en-US" i="1" dirty="0" err="1" smtClean="0"/>
              <a:t>keuangan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perusahaan-perusahaan</a:t>
            </a:r>
            <a:r>
              <a:rPr lang="en-US" i="1" dirty="0" smtClean="0"/>
              <a:t>, </a:t>
            </a:r>
            <a:r>
              <a:rPr lang="en-US" i="1" dirty="0" err="1" smtClean="0"/>
              <a:t>mengolah</a:t>
            </a:r>
            <a:r>
              <a:rPr lang="en-US" i="1" dirty="0" smtClean="0"/>
              <a:t> data-data </a:t>
            </a:r>
            <a:r>
              <a:rPr lang="en-US" i="1" dirty="0" err="1" smtClean="0"/>
              <a:t>statistik</a:t>
            </a:r>
            <a:r>
              <a:rPr lang="en-US" i="1" dirty="0" smtClean="0"/>
              <a:t>,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menghitung</a:t>
            </a:r>
            <a:r>
              <a:rPr lang="en-US" i="1" dirty="0" smtClean="0"/>
              <a:t> </a:t>
            </a:r>
            <a:r>
              <a:rPr lang="en-US" i="1" dirty="0" err="1" smtClean="0"/>
              <a:t>hasil-hasil</a:t>
            </a:r>
            <a:r>
              <a:rPr lang="en-US" i="1" dirty="0" smtClean="0"/>
              <a:t> </a:t>
            </a:r>
            <a:r>
              <a:rPr lang="en-US" i="1" dirty="0" err="1" smtClean="0"/>
              <a:t>penelitian</a:t>
            </a:r>
            <a:r>
              <a:rPr lang="en-US" i="1" dirty="0" smtClean="0"/>
              <a:t>. </a:t>
            </a:r>
            <a:r>
              <a:rPr lang="en-US" dirty="0" smtClean="0"/>
              <a:t>(</a:t>
            </a:r>
            <a:r>
              <a:rPr lang="en-US" dirty="0" err="1" smtClean="0"/>
              <a:t>benar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667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C. </a:t>
            </a:r>
            <a:r>
              <a:rPr lang="en-US" b="1" dirty="0" err="1" smtClean="0"/>
              <a:t>Ketegasan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ketegasan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Meletakkan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ditonjolkan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Presiden</a:t>
            </a:r>
            <a:r>
              <a:rPr lang="en-US" i="1" dirty="0" smtClean="0"/>
              <a:t> </a:t>
            </a:r>
            <a:r>
              <a:rPr lang="en-US" i="1" dirty="0" err="1" smtClean="0"/>
              <a:t>mengharapkan</a:t>
            </a:r>
            <a:r>
              <a:rPr lang="en-US" i="1" dirty="0" smtClean="0"/>
              <a:t> agar </a:t>
            </a:r>
            <a:r>
              <a:rPr lang="en-US" i="1" dirty="0" err="1" smtClean="0"/>
              <a:t>rakyat</a:t>
            </a:r>
            <a:r>
              <a:rPr lang="en-US" i="1" dirty="0" smtClean="0"/>
              <a:t> </a:t>
            </a:r>
            <a:r>
              <a:rPr lang="en-US" i="1" dirty="0" err="1" smtClean="0"/>
              <a:t>membangun</a:t>
            </a:r>
            <a:r>
              <a:rPr lang="en-US" i="1" dirty="0" smtClean="0"/>
              <a:t> </a:t>
            </a:r>
            <a:r>
              <a:rPr lang="en-US" i="1" dirty="0" err="1" smtClean="0"/>
              <a:t>bangsa</a:t>
            </a:r>
            <a:r>
              <a:rPr lang="en-US" i="1" dirty="0" smtClean="0"/>
              <a:t> 	</a:t>
            </a:r>
            <a:r>
              <a:rPr lang="en-US" i="1" dirty="0" err="1" smtClean="0"/>
              <a:t>dan</a:t>
            </a:r>
            <a:r>
              <a:rPr lang="en-US" i="1" dirty="0" smtClean="0"/>
              <a:t> 	</a:t>
            </a:r>
            <a:r>
              <a:rPr lang="en-US" i="1" dirty="0" err="1" smtClean="0"/>
              <a:t>negara</a:t>
            </a:r>
            <a:r>
              <a:rPr lang="en-US" i="1" dirty="0" smtClean="0"/>
              <a:t> </a:t>
            </a:r>
            <a:r>
              <a:rPr lang="en-US" i="1" dirty="0" err="1" smtClean="0"/>
              <a:t>ini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kemampuan</a:t>
            </a:r>
            <a:r>
              <a:rPr lang="en-US" i="1" dirty="0" smtClean="0"/>
              <a:t> yang </a:t>
            </a:r>
            <a:r>
              <a:rPr lang="en-US" i="1" dirty="0" err="1" smtClean="0"/>
              <a:t>ada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</a:t>
            </a:r>
            <a:r>
              <a:rPr lang="en-US" i="1" dirty="0" err="1" smtClean="0"/>
              <a:t>diri</a:t>
            </a:r>
            <a:r>
              <a:rPr lang="en-US" i="1" dirty="0" smtClean="0"/>
              <a:t> 	</a:t>
            </a:r>
            <a:r>
              <a:rPr lang="en-US" i="1" dirty="0" err="1" smtClean="0"/>
              <a:t>masing</a:t>
            </a:r>
            <a:r>
              <a:rPr lang="en-US" i="1" dirty="0" smtClean="0"/>
              <a:t>-	</a:t>
            </a:r>
            <a:r>
              <a:rPr lang="en-US" i="1" dirty="0" err="1" smtClean="0"/>
              <a:t>masing</a:t>
            </a:r>
            <a:r>
              <a:rPr lang="en-US" dirty="0" smtClean="0"/>
              <a:t>. (</a:t>
            </a:r>
            <a:r>
              <a:rPr lang="en-US" dirty="0" err="1" smtClean="0"/>
              <a:t>Penekanannya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i="1" dirty="0" err="1" smtClean="0"/>
              <a:t>Presiden</a:t>
            </a:r>
            <a:r>
              <a:rPr lang="en-US" i="1" dirty="0" smtClean="0"/>
              <a:t> </a:t>
            </a:r>
            <a:r>
              <a:rPr lang="en-US" i="1" dirty="0" err="1" smtClean="0"/>
              <a:t>mengharapkan</a:t>
            </a:r>
            <a:r>
              <a:rPr lang="en-US" dirty="0" smtClean="0"/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Harapan</a:t>
            </a:r>
            <a:r>
              <a:rPr lang="en-US" i="1" dirty="0" smtClean="0"/>
              <a:t> </a:t>
            </a:r>
            <a:r>
              <a:rPr lang="en-US" i="1" dirty="0" err="1" smtClean="0"/>
              <a:t>Presiden</a:t>
            </a:r>
            <a:r>
              <a:rPr lang="en-US" i="1" dirty="0" smtClean="0"/>
              <a:t> </a:t>
            </a:r>
            <a:r>
              <a:rPr lang="en-US" i="1" dirty="0" err="1" smtClean="0"/>
              <a:t>ialah</a:t>
            </a:r>
            <a:r>
              <a:rPr lang="en-US" i="1" dirty="0" smtClean="0"/>
              <a:t> agar </a:t>
            </a:r>
            <a:r>
              <a:rPr lang="en-US" i="1" dirty="0" err="1" smtClean="0"/>
              <a:t>rakyat</a:t>
            </a:r>
            <a:r>
              <a:rPr lang="en-US" i="1" dirty="0" smtClean="0"/>
              <a:t> </a:t>
            </a:r>
            <a:r>
              <a:rPr lang="en-US" i="1" dirty="0" err="1" smtClean="0"/>
              <a:t>membangun</a:t>
            </a:r>
            <a:r>
              <a:rPr lang="en-US" i="1" dirty="0" smtClean="0"/>
              <a:t> </a:t>
            </a:r>
            <a:r>
              <a:rPr lang="en-US" i="1" dirty="0" err="1" smtClean="0"/>
              <a:t>bangsa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	</a:t>
            </a:r>
            <a:r>
              <a:rPr lang="en-US" i="1" dirty="0" err="1" smtClean="0"/>
              <a:t>negaranya</a:t>
            </a:r>
            <a:r>
              <a:rPr lang="en-US" dirty="0" smtClean="0"/>
              <a:t>. (</a:t>
            </a:r>
            <a:r>
              <a:rPr lang="en-US" dirty="0" err="1" smtClean="0"/>
              <a:t>Penekanannya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 </a:t>
            </a:r>
            <a:r>
              <a:rPr lang="en-US" i="1" dirty="0" err="1" smtClean="0"/>
              <a:t>Harapan</a:t>
            </a:r>
            <a:r>
              <a:rPr lang="en-US" i="1" dirty="0" smtClean="0"/>
              <a:t> </a:t>
            </a:r>
            <a:r>
              <a:rPr lang="en-US" i="1" dirty="0" err="1" smtClean="0"/>
              <a:t>Presiden</a:t>
            </a:r>
            <a:r>
              <a:rPr lang="en-US" dirty="0" smtClean="0"/>
              <a:t>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yang </a:t>
            </a:r>
            <a:r>
              <a:rPr lang="en-US" dirty="0" err="1" smtClean="0"/>
              <a:t>bertahap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Bukan</a:t>
            </a:r>
            <a:r>
              <a:rPr lang="en-US" i="1" dirty="0" smtClean="0"/>
              <a:t> </a:t>
            </a:r>
            <a:r>
              <a:rPr lang="en-US" i="1" dirty="0" err="1" smtClean="0"/>
              <a:t>seribu</a:t>
            </a:r>
            <a:r>
              <a:rPr lang="en-US" i="1" dirty="0" smtClean="0"/>
              <a:t>, </a:t>
            </a:r>
            <a:r>
              <a:rPr lang="en-US" i="1" dirty="0" err="1" smtClean="0"/>
              <a:t>seratus</a:t>
            </a:r>
            <a:r>
              <a:rPr lang="en-US" i="1" dirty="0" smtClean="0"/>
              <a:t>,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sejuta</a:t>
            </a:r>
            <a:r>
              <a:rPr lang="en-US" i="1" dirty="0" smtClean="0"/>
              <a:t>, </a:t>
            </a:r>
            <a:r>
              <a:rPr lang="en-US" i="1" dirty="0" err="1" smtClean="0"/>
              <a:t>tetapi</a:t>
            </a:r>
            <a:r>
              <a:rPr lang="en-US" i="1" dirty="0" smtClean="0"/>
              <a:t> </a:t>
            </a:r>
            <a:r>
              <a:rPr lang="en-US" i="1" dirty="0" err="1" smtClean="0"/>
              <a:t>berjuta-juta</a:t>
            </a:r>
            <a:r>
              <a:rPr lang="en-US" i="1" dirty="0" smtClean="0"/>
              <a:t> rupiah  	</a:t>
            </a:r>
            <a:r>
              <a:rPr lang="en-US" i="1" dirty="0" err="1" smtClean="0"/>
              <a:t>telah</a:t>
            </a:r>
            <a:r>
              <a:rPr lang="en-US" i="1" dirty="0" smtClean="0"/>
              <a:t> </a:t>
            </a:r>
            <a:r>
              <a:rPr lang="en-US" i="1" dirty="0" err="1" smtClean="0"/>
              <a:t>disumbangkan</a:t>
            </a:r>
            <a:r>
              <a:rPr lang="en-US" i="1" dirty="0" smtClean="0"/>
              <a:t> </a:t>
            </a:r>
            <a:r>
              <a:rPr lang="en-US" i="1" dirty="0" err="1" smtClean="0"/>
              <a:t>kepada</a:t>
            </a:r>
            <a:r>
              <a:rPr lang="en-US" i="1" dirty="0" smtClean="0"/>
              <a:t> </a:t>
            </a:r>
            <a:r>
              <a:rPr lang="en-US" i="1" dirty="0" err="1" smtClean="0"/>
              <a:t>anak-anak</a:t>
            </a:r>
            <a:r>
              <a:rPr lang="en-US" i="1" dirty="0" smtClean="0"/>
              <a:t> </a:t>
            </a:r>
            <a:r>
              <a:rPr lang="en-US" i="1" dirty="0" err="1" smtClean="0"/>
              <a:t>telantar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Seharusnya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Bukan</a:t>
            </a:r>
            <a:r>
              <a:rPr lang="en-US" i="1" dirty="0" smtClean="0"/>
              <a:t> </a:t>
            </a:r>
            <a:r>
              <a:rPr lang="en-US" i="1" dirty="0" err="1" smtClean="0"/>
              <a:t>seratus</a:t>
            </a:r>
            <a:r>
              <a:rPr lang="en-US" i="1" dirty="0" smtClean="0"/>
              <a:t>, </a:t>
            </a:r>
            <a:r>
              <a:rPr lang="en-US" i="1" dirty="0" err="1" smtClean="0"/>
              <a:t>seribu</a:t>
            </a:r>
            <a:r>
              <a:rPr lang="en-US" i="1" dirty="0" smtClean="0"/>
              <a:t>,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sejuta</a:t>
            </a:r>
            <a:r>
              <a:rPr lang="en-US" i="1" dirty="0" smtClean="0"/>
              <a:t>, </a:t>
            </a:r>
            <a:r>
              <a:rPr lang="en-US" i="1" dirty="0" err="1" smtClean="0"/>
              <a:t>tetapi</a:t>
            </a:r>
            <a:r>
              <a:rPr lang="en-US" i="1" dirty="0" smtClean="0"/>
              <a:t> </a:t>
            </a:r>
            <a:r>
              <a:rPr lang="en-US" i="1" dirty="0" err="1" smtClean="0"/>
              <a:t>berjuta-juta</a:t>
            </a:r>
            <a:r>
              <a:rPr lang="en-US" i="1" dirty="0" smtClean="0"/>
              <a:t> rupiah  	</a:t>
            </a:r>
            <a:r>
              <a:rPr lang="en-US" i="1" dirty="0" err="1" smtClean="0"/>
              <a:t>telah</a:t>
            </a:r>
            <a:r>
              <a:rPr lang="en-US" i="1" dirty="0" smtClean="0"/>
              <a:t> </a:t>
            </a:r>
            <a:r>
              <a:rPr lang="en-US" i="1" dirty="0" err="1" smtClean="0"/>
              <a:t>disumbangkan</a:t>
            </a:r>
            <a:r>
              <a:rPr lang="en-US" i="1" dirty="0" smtClean="0"/>
              <a:t> </a:t>
            </a:r>
            <a:r>
              <a:rPr lang="en-US" i="1" dirty="0" err="1" smtClean="0"/>
              <a:t>kepada</a:t>
            </a:r>
            <a:r>
              <a:rPr lang="en-US" i="1" dirty="0" smtClean="0"/>
              <a:t> </a:t>
            </a:r>
            <a:r>
              <a:rPr lang="en-US" i="1" dirty="0" err="1" smtClean="0"/>
              <a:t>anak-anak</a:t>
            </a:r>
            <a:r>
              <a:rPr lang="en-US" i="1" dirty="0" smtClean="0"/>
              <a:t> </a:t>
            </a:r>
            <a:r>
              <a:rPr lang="en-US" i="1" dirty="0" err="1" smtClean="0"/>
              <a:t>telantar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095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pengulangan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(</a:t>
            </a:r>
            <a:r>
              <a:rPr lang="en-US" dirty="0" err="1" smtClean="0"/>
              <a:t>repetisi</a:t>
            </a:r>
            <a:r>
              <a:rPr lang="en-US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Saya</a:t>
            </a:r>
            <a:r>
              <a:rPr lang="en-US" i="1" dirty="0" smtClean="0"/>
              <a:t> </a:t>
            </a:r>
            <a:r>
              <a:rPr lang="en-US" i="1" dirty="0" err="1" smtClean="0"/>
              <a:t>suka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kecantikan</a:t>
            </a:r>
            <a:r>
              <a:rPr lang="en-US" i="1" dirty="0" smtClean="0"/>
              <a:t> </a:t>
            </a:r>
            <a:r>
              <a:rPr lang="en-US" i="1" dirty="0" err="1" smtClean="0"/>
              <a:t>mereka</a:t>
            </a:r>
            <a:r>
              <a:rPr lang="en-US" i="1" dirty="0" smtClean="0"/>
              <a:t>, </a:t>
            </a:r>
            <a:r>
              <a:rPr lang="en-US" i="1" dirty="0" err="1" smtClean="0"/>
              <a:t>saya</a:t>
            </a:r>
            <a:r>
              <a:rPr lang="en-US" i="1" dirty="0" smtClean="0"/>
              <a:t> </a:t>
            </a:r>
            <a:r>
              <a:rPr lang="en-US" i="1" dirty="0" err="1" smtClean="0"/>
              <a:t>suka</a:t>
            </a:r>
            <a:r>
              <a:rPr lang="en-US" i="1" dirty="0" smtClean="0"/>
              <a:t> 	</a:t>
            </a:r>
            <a:r>
              <a:rPr lang="en-US" i="1" dirty="0" err="1" smtClean="0"/>
              <a:t>akan</a:t>
            </a:r>
            <a:r>
              <a:rPr lang="en-US" i="1" dirty="0" smtClean="0"/>
              <a:t> 	</a:t>
            </a:r>
            <a:r>
              <a:rPr lang="en-US" i="1" dirty="0" err="1" smtClean="0"/>
              <a:t>kelembutan</a:t>
            </a:r>
            <a:r>
              <a:rPr lang="en-US" i="1" dirty="0" smtClean="0"/>
              <a:t> </a:t>
            </a:r>
            <a:r>
              <a:rPr lang="en-US" i="1" dirty="0" err="1" smtClean="0"/>
              <a:t>mereka</a:t>
            </a:r>
            <a:r>
              <a:rPr lang="en-US" i="1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yang </a:t>
            </a:r>
            <a:r>
              <a:rPr lang="en-US" dirty="0" err="1" smtClean="0"/>
              <a:t>ditonjolkan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tidak</a:t>
            </a:r>
            <a:r>
              <a:rPr lang="en-US" i="1" dirty="0" smtClean="0"/>
              <a:t> </a:t>
            </a:r>
            <a:r>
              <a:rPr lang="en-US" i="1" dirty="0" err="1" smtClean="0"/>
              <a:t>malas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curang</a:t>
            </a:r>
            <a:r>
              <a:rPr lang="en-US" i="1" dirty="0" smtClean="0"/>
              <a:t>, </a:t>
            </a:r>
            <a:r>
              <a:rPr lang="en-US" i="1" dirty="0" err="1" smtClean="0"/>
              <a:t>tetapi</a:t>
            </a:r>
            <a:r>
              <a:rPr lang="en-US" i="1" dirty="0" smtClean="0"/>
              <a:t> </a:t>
            </a:r>
            <a:r>
              <a:rPr lang="en-US" i="1" dirty="0" err="1" smtClean="0"/>
              <a:t>rajin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jujur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5"/>
              <a:defRPr/>
            </a:pPr>
            <a:r>
              <a:rPr lang="en-US" dirty="0" err="1" smtClean="0"/>
              <a:t>Mempergunakan</a:t>
            </a:r>
            <a:r>
              <a:rPr lang="en-US" dirty="0" smtClean="0"/>
              <a:t> </a:t>
            </a:r>
            <a:r>
              <a:rPr lang="en-US" dirty="0" err="1" smtClean="0"/>
              <a:t>partikel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Andalah</a:t>
            </a:r>
            <a:r>
              <a:rPr lang="en-US" i="1" dirty="0" smtClean="0"/>
              <a:t> yang </a:t>
            </a:r>
            <a:r>
              <a:rPr lang="en-US" i="1" dirty="0" err="1" smtClean="0"/>
              <a:t>harus</a:t>
            </a:r>
            <a:r>
              <a:rPr lang="en-US" i="1" dirty="0" smtClean="0"/>
              <a:t> </a:t>
            </a:r>
            <a:r>
              <a:rPr lang="en-US" i="1" dirty="0" err="1" smtClean="0"/>
              <a:t>menjawab</a:t>
            </a:r>
            <a:r>
              <a:rPr lang="en-US" i="1" dirty="0" smtClean="0"/>
              <a:t> </a:t>
            </a:r>
            <a:r>
              <a:rPr lang="en-US" i="1" dirty="0" err="1" smtClean="0"/>
              <a:t>masalah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D. Kehematan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pengulangan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telah</a:t>
            </a:r>
            <a:r>
              <a:rPr lang="en-US" i="1" dirty="0" smtClean="0"/>
              <a:t> </a:t>
            </a:r>
            <a:r>
              <a:rPr lang="en-US" i="1" dirty="0" err="1" smtClean="0"/>
              <a:t>mendapatkan</a:t>
            </a:r>
            <a:r>
              <a:rPr lang="en-US" i="1" dirty="0" smtClean="0"/>
              <a:t> </a:t>
            </a:r>
            <a:r>
              <a:rPr lang="en-US" i="1" dirty="0" err="1" smtClean="0"/>
              <a:t>jatahnya</a:t>
            </a:r>
            <a:r>
              <a:rPr lang="en-US" i="1" dirty="0" smtClean="0"/>
              <a:t>, 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pulang</a:t>
            </a:r>
            <a:r>
              <a:rPr lang="en-US" i="1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 err="1" smtClean="0"/>
              <a:t>rumah</a:t>
            </a:r>
            <a:r>
              <a:rPr lang="en-US" i="1" dirty="0" smtClean="0"/>
              <a:t> 	</a:t>
            </a:r>
            <a:r>
              <a:rPr lang="en-US" i="1" dirty="0" err="1" smtClean="0"/>
              <a:t>masing-masing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tertib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Penghematan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telah</a:t>
            </a:r>
            <a:r>
              <a:rPr lang="en-US" i="1" dirty="0" smtClean="0"/>
              <a:t> </a:t>
            </a:r>
            <a:r>
              <a:rPr lang="en-US" i="1" dirty="0" err="1" smtClean="0"/>
              <a:t>mendapatkan</a:t>
            </a:r>
            <a:r>
              <a:rPr lang="en-US" i="1" dirty="0" smtClean="0"/>
              <a:t> </a:t>
            </a:r>
            <a:r>
              <a:rPr lang="en-US" i="1" dirty="0" err="1" smtClean="0"/>
              <a:t>jatahnya</a:t>
            </a:r>
            <a:r>
              <a:rPr lang="en-US" i="1" dirty="0" smtClean="0"/>
              <a:t>, 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pulang</a:t>
            </a:r>
            <a:r>
              <a:rPr lang="en-US" i="1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 err="1" smtClean="0"/>
              <a:t>rumah</a:t>
            </a:r>
            <a:r>
              <a:rPr lang="en-US" i="1" dirty="0" smtClean="0"/>
              <a:t> 	</a:t>
            </a:r>
            <a:r>
              <a:rPr lang="en-US" i="1" dirty="0" err="1" smtClean="0"/>
              <a:t>masing-masing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tertib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menghindarkan</a:t>
            </a:r>
            <a:r>
              <a:rPr lang="en-US" dirty="0" smtClean="0"/>
              <a:t>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superordinat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hiponimi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ingin</a:t>
            </a:r>
            <a:r>
              <a:rPr lang="en-US" i="1" dirty="0" smtClean="0"/>
              <a:t> </a:t>
            </a:r>
            <a:r>
              <a:rPr lang="en-US" i="1" dirty="0" err="1" smtClean="0"/>
              <a:t>bertemu</a:t>
            </a:r>
            <a:r>
              <a:rPr lang="en-US" i="1" dirty="0" smtClean="0"/>
              <a:t> </a:t>
            </a:r>
            <a:r>
              <a:rPr lang="en-US" i="1" dirty="0" err="1" smtClean="0"/>
              <a:t>dengannya</a:t>
            </a:r>
            <a:r>
              <a:rPr lang="en-US" i="1" dirty="0" smtClean="0"/>
              <a:t>, </a:t>
            </a:r>
            <a:r>
              <a:rPr lang="en-US" i="1" dirty="0" err="1" smtClean="0"/>
              <a:t>pakailah</a:t>
            </a:r>
            <a:r>
              <a:rPr lang="en-US" i="1" dirty="0" smtClean="0"/>
              <a:t> </a:t>
            </a:r>
            <a:r>
              <a:rPr lang="en-US" i="1" dirty="0" err="1" smtClean="0"/>
              <a:t>baju</a:t>
            </a:r>
            <a:r>
              <a:rPr lang="en-US" i="1" dirty="0" smtClean="0"/>
              <a:t> </a:t>
            </a:r>
            <a:r>
              <a:rPr lang="en-US" i="1" dirty="0" err="1" smtClean="0"/>
              <a:t>warna</a:t>
            </a:r>
            <a:r>
              <a:rPr lang="en-US" i="1" dirty="0" smtClean="0"/>
              <a:t> </a:t>
            </a:r>
            <a:r>
              <a:rPr lang="en-US" i="1" dirty="0" err="1" smtClean="0"/>
              <a:t>merah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Penghematan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ingin</a:t>
            </a:r>
            <a:r>
              <a:rPr lang="en-US" i="1" dirty="0" smtClean="0"/>
              <a:t> </a:t>
            </a:r>
            <a:r>
              <a:rPr lang="en-US" i="1" dirty="0" err="1" smtClean="0"/>
              <a:t>bertemu</a:t>
            </a:r>
            <a:r>
              <a:rPr lang="en-US" i="1" dirty="0" smtClean="0"/>
              <a:t> </a:t>
            </a:r>
            <a:r>
              <a:rPr lang="en-US" i="1" dirty="0" err="1" smtClean="0"/>
              <a:t>dengannya</a:t>
            </a:r>
            <a:r>
              <a:rPr lang="en-US" i="1" dirty="0" smtClean="0"/>
              <a:t>, </a:t>
            </a:r>
            <a:r>
              <a:rPr lang="en-US" i="1" dirty="0" err="1" smtClean="0"/>
              <a:t>pakailah</a:t>
            </a:r>
            <a:r>
              <a:rPr lang="en-US" i="1" dirty="0" smtClean="0"/>
              <a:t> </a:t>
            </a:r>
            <a:r>
              <a:rPr lang="en-US" i="1" dirty="0" err="1" smtClean="0"/>
              <a:t>baju</a:t>
            </a:r>
            <a:r>
              <a:rPr lang="en-US" i="1" dirty="0" smtClean="0"/>
              <a:t> </a:t>
            </a:r>
            <a:r>
              <a:rPr lang="en-US" i="1" dirty="0" err="1" smtClean="0"/>
              <a:t>merah</a:t>
            </a:r>
            <a:r>
              <a:rPr lang="en-US" i="1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095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3"/>
              <a:defRPr/>
            </a:pPr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menghindarkan</a:t>
            </a:r>
            <a:r>
              <a:rPr lang="en-US" dirty="0" smtClean="0"/>
              <a:t> </a:t>
            </a:r>
            <a:r>
              <a:rPr lang="en-US" dirty="0" err="1" smtClean="0"/>
              <a:t>kesinoniman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Dia</a:t>
            </a:r>
            <a:r>
              <a:rPr lang="en-US" i="1" dirty="0" smtClean="0"/>
              <a:t> </a:t>
            </a:r>
            <a:r>
              <a:rPr lang="en-US" i="1" dirty="0" err="1" smtClean="0"/>
              <a:t>hanya</a:t>
            </a:r>
            <a:r>
              <a:rPr lang="en-US" i="1" dirty="0" smtClean="0"/>
              <a:t> </a:t>
            </a:r>
            <a:r>
              <a:rPr lang="en-US" i="1" dirty="0" err="1" smtClean="0"/>
              <a:t>membawa</a:t>
            </a:r>
            <a:r>
              <a:rPr lang="en-US" i="1" dirty="0" smtClean="0"/>
              <a:t> </a:t>
            </a:r>
            <a:r>
              <a:rPr lang="en-US" i="1" dirty="0" err="1" smtClean="0"/>
              <a:t>peralatan</a:t>
            </a:r>
            <a:r>
              <a:rPr lang="en-US" i="1" dirty="0" smtClean="0"/>
              <a:t> </a:t>
            </a:r>
            <a:r>
              <a:rPr lang="en-US" i="1" dirty="0" err="1" smtClean="0"/>
              <a:t>gambarnya</a:t>
            </a:r>
            <a:r>
              <a:rPr lang="en-US" i="1" dirty="0" smtClean="0"/>
              <a:t> </a:t>
            </a:r>
            <a:r>
              <a:rPr lang="en-US" i="1" dirty="0" err="1" smtClean="0"/>
              <a:t>saja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Penghematan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Dia</a:t>
            </a:r>
            <a:r>
              <a:rPr lang="en-US" i="1" dirty="0" smtClean="0"/>
              <a:t> </a:t>
            </a:r>
            <a:r>
              <a:rPr lang="en-US" i="1" dirty="0" err="1" smtClean="0"/>
              <a:t>hanya</a:t>
            </a:r>
            <a:r>
              <a:rPr lang="en-US" i="1" dirty="0" smtClean="0"/>
              <a:t> </a:t>
            </a:r>
            <a:r>
              <a:rPr lang="en-US" i="1" dirty="0" err="1" smtClean="0"/>
              <a:t>membawa</a:t>
            </a:r>
            <a:r>
              <a:rPr lang="en-US" i="1" dirty="0" smtClean="0"/>
              <a:t> </a:t>
            </a:r>
            <a:r>
              <a:rPr lang="en-US" i="1" dirty="0" err="1" smtClean="0"/>
              <a:t>peralatan</a:t>
            </a:r>
            <a:r>
              <a:rPr lang="en-US" i="1" dirty="0" smtClean="0"/>
              <a:t> </a:t>
            </a:r>
            <a:r>
              <a:rPr lang="en-US" i="1" dirty="0" err="1" smtClean="0"/>
              <a:t>gambarnya</a:t>
            </a:r>
            <a:r>
              <a:rPr lang="en-US" i="1" dirty="0" smtClean="0"/>
              <a:t>.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4"/>
              <a:defRPr/>
            </a:pPr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menjamakkan</a:t>
            </a:r>
            <a:r>
              <a:rPr lang="en-US" dirty="0" smtClean="0"/>
              <a:t> </a:t>
            </a:r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jamak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menjamu</a:t>
            </a:r>
            <a:r>
              <a:rPr lang="en-US" i="1" dirty="0" smtClean="0"/>
              <a:t> </a:t>
            </a:r>
            <a:r>
              <a:rPr lang="en-US" i="1" dirty="0" err="1" smtClean="0"/>
              <a:t>para</a:t>
            </a:r>
            <a:r>
              <a:rPr lang="en-US" i="1" dirty="0" smtClean="0"/>
              <a:t> </a:t>
            </a:r>
            <a:r>
              <a:rPr lang="en-US" i="1" dirty="0" err="1" smtClean="0"/>
              <a:t>tamu-tamu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istimewa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Penghematan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	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menjamu</a:t>
            </a:r>
            <a:r>
              <a:rPr lang="en-US" i="1" dirty="0" smtClean="0"/>
              <a:t> </a:t>
            </a:r>
            <a:r>
              <a:rPr lang="en-US" i="1" dirty="0" err="1" smtClean="0"/>
              <a:t>para</a:t>
            </a:r>
            <a:r>
              <a:rPr lang="en-US" i="1" dirty="0" smtClean="0"/>
              <a:t> </a:t>
            </a:r>
            <a:r>
              <a:rPr lang="en-US" i="1" dirty="0" err="1" smtClean="0"/>
              <a:t>tamu</a:t>
            </a:r>
            <a:r>
              <a:rPr lang="en-US" i="1" dirty="0" smtClean="0"/>
              <a:t> </a:t>
            </a:r>
            <a:r>
              <a:rPr lang="en-US" i="1" dirty="0" err="1" smtClean="0"/>
              <a:t>dengan</a:t>
            </a:r>
            <a:r>
              <a:rPr lang="en-US" i="1" dirty="0" smtClean="0"/>
              <a:t> </a:t>
            </a:r>
            <a:r>
              <a:rPr lang="en-US" i="1" dirty="0" err="1" smtClean="0"/>
              <a:t>istimewa</a:t>
            </a:r>
            <a:r>
              <a:rPr lang="en-US" i="1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E. Kecermatan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47503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cermat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tafsiran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i="1" dirty="0" err="1" smtClean="0"/>
              <a:t>Mahasiswa</a:t>
            </a:r>
            <a:r>
              <a:rPr lang="en-US" i="1" dirty="0" smtClean="0"/>
              <a:t> </a:t>
            </a:r>
            <a:r>
              <a:rPr lang="en-US" i="1" dirty="0" err="1" smtClean="0"/>
              <a:t>perguruan</a:t>
            </a:r>
            <a:r>
              <a:rPr lang="en-US" i="1" dirty="0" smtClean="0"/>
              <a:t> </a:t>
            </a:r>
            <a:r>
              <a:rPr lang="en-US" i="1" dirty="0" err="1" smtClean="0"/>
              <a:t>tinggi</a:t>
            </a:r>
            <a:r>
              <a:rPr lang="en-US" i="1" dirty="0" smtClean="0"/>
              <a:t> yang </a:t>
            </a:r>
            <a:r>
              <a:rPr lang="en-US" i="1" dirty="0" err="1" smtClean="0"/>
              <a:t>terkenal</a:t>
            </a:r>
            <a:r>
              <a:rPr lang="en-US" i="1" dirty="0" smtClean="0"/>
              <a:t> </a:t>
            </a:r>
            <a:r>
              <a:rPr lang="en-US" i="1" dirty="0" err="1" smtClean="0"/>
              <a:t>itu</a:t>
            </a:r>
            <a:r>
              <a:rPr lang="en-US" i="1" dirty="0" smtClean="0"/>
              <a:t> </a:t>
            </a:r>
            <a:r>
              <a:rPr lang="en-US" i="1" dirty="0" err="1" smtClean="0"/>
              <a:t>menerima</a:t>
            </a:r>
            <a:r>
              <a:rPr lang="en-US" i="1" dirty="0" smtClean="0"/>
              <a:t> </a:t>
            </a:r>
            <a:r>
              <a:rPr lang="en-US" i="1" dirty="0" err="1" smtClean="0"/>
              <a:t>penghargaan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terkenal</a:t>
            </a:r>
            <a:r>
              <a:rPr lang="en-US" dirty="0" smtClean="0"/>
              <a:t>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  <a:r>
              <a:rPr lang="en-US" b="1" dirty="0" smtClean="0"/>
              <a:t> 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341</Words>
  <Application>Microsoft Office PowerPoint</Application>
  <PresentationFormat>On-screen Show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KALIMAT EFEKTIF</vt:lpstr>
      <vt:lpstr>A. Kesepadanan Struktur</vt:lpstr>
      <vt:lpstr>Slide 3</vt:lpstr>
      <vt:lpstr>B. Keparalelan</vt:lpstr>
      <vt:lpstr>C. Ketegasan</vt:lpstr>
      <vt:lpstr>Slide 6</vt:lpstr>
      <vt:lpstr>D. Kehematan</vt:lpstr>
      <vt:lpstr>Slide 8</vt:lpstr>
      <vt:lpstr>E. Kecermatan</vt:lpstr>
      <vt:lpstr>F. Kepaduan</vt:lpstr>
      <vt:lpstr>G. Kelogisan</vt:lpstr>
      <vt:lpstr>Slide 12</vt:lpstr>
      <vt:lpstr>Latihan</vt:lpstr>
      <vt:lpstr>Slide 14</vt:lpstr>
    </vt:vector>
  </TitlesOfParts>
  <Company>Personal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KALIMAT EFEKTIF</dc:title>
  <dc:creator>Zetty Karyati</dc:creator>
  <cp:lastModifiedBy>dr Agung R</cp:lastModifiedBy>
  <cp:revision>8</cp:revision>
  <dcterms:created xsi:type="dcterms:W3CDTF">2010-08-07T03:14:02Z</dcterms:created>
  <dcterms:modified xsi:type="dcterms:W3CDTF">2010-08-24T06:02:58Z</dcterms:modified>
</cp:coreProperties>
</file>