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85E779CF-C93B-483E-B6FF-9EDE3F0AB8D7}" type="datetimeFigureOut">
              <a:rPr lang="en-US"/>
              <a:pPr>
                <a:defRPr/>
              </a:pPr>
              <a:t>8/20/2011</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D6552DA7-FB70-48A3-8A56-1CF41C5C6F6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076D2C6-0303-433A-89A4-C24DA031F1DD}" type="datetimeFigureOut">
              <a:rPr lang="en-US"/>
              <a:pPr>
                <a:defRPr/>
              </a:pPr>
              <a:t>8/20/2011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CA765C4-9BC2-45ED-939A-CDC4D4CA7E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A72078B-460D-4E35-9BE2-8DC50990D84A}" type="datetimeFigureOut">
              <a:rPr lang="en-US"/>
              <a:pPr>
                <a:defRPr/>
              </a:pPr>
              <a:t>8/20/2011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CA06FA0-8060-48E1-8B3F-0B93AB22402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CF8D511-17BB-4F3E-B630-B25AB4BD6716}" type="datetimeFigureOut">
              <a:rPr lang="en-US"/>
              <a:pPr>
                <a:defRPr/>
              </a:pPr>
              <a:t>8/20/2011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FE931F0-F1D4-4DCC-8B57-7C4E49157B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2F9B409-972D-4B95-81DA-E60E6D61BBCF}" type="datetimeFigureOut">
              <a:rPr lang="en-US"/>
              <a:pPr>
                <a:defRPr/>
              </a:pPr>
              <a:t>8/20/2011</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A22DE1AC-D057-4E41-942E-B2E61097C39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B428D7E3-1C96-408B-90B6-D5DF76C7FB34}" type="datetimeFigureOut">
              <a:rPr lang="en-US"/>
              <a:pPr>
                <a:defRPr/>
              </a:pPr>
              <a:t>8/20/2011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823E699-10C3-48FB-9652-C47484000DA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99D1D5F0-695B-4700-88A3-407B3137ACFF}" type="datetimeFigureOut">
              <a:rPr lang="en-US"/>
              <a:pPr>
                <a:defRPr/>
              </a:pPr>
              <a:t>8/20/2011</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1EFA128-E45B-409C-8BB2-151F13E2991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E933FE37-CC7B-4588-BC76-EC8775BC0C9F}" type="datetimeFigureOut">
              <a:rPr lang="en-US"/>
              <a:pPr>
                <a:defRPr/>
              </a:pPr>
              <a:t>8/20/2011</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10FAE788-A4A1-4F23-B1B2-1656716847F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B914634-90DF-4620-8450-557CB8C2FA54}" type="datetimeFigureOut">
              <a:rPr lang="en-US"/>
              <a:pPr>
                <a:defRPr/>
              </a:pPr>
              <a:t>8/20/2011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2AF74AA-98F2-4704-8ABE-D280E69050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0429511-0B5B-4778-967F-4E2F01D4CD00}" type="datetimeFigureOut">
              <a:rPr lang="en-US"/>
              <a:pPr>
                <a:defRPr/>
              </a:pPr>
              <a:t>8/20/2011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38244185-8355-491B-8506-34C4F8A194F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CE491298-3F88-433D-BBFF-EA318ECEF54A}" type="datetimeFigureOut">
              <a:rPr lang="en-US"/>
              <a:pPr>
                <a:defRPr/>
              </a:pPr>
              <a:t>8/20/2011</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9136446E-0623-4823-BCC1-7EE374C84C9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C114DC96-D7F3-48F3-89E2-3175543C911E}" type="datetimeFigureOut">
              <a:rPr lang="en-US"/>
              <a:pPr>
                <a:defRPr/>
              </a:pPr>
              <a:t>8/20/2011</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A7045077-A883-4B5F-B124-31601F7F50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7" r:id="rId6"/>
    <p:sldLayoutId id="2147483680" r:id="rId7"/>
    <p:sldLayoutId id="2147483688" r:id="rId8"/>
    <p:sldLayoutId id="2147483689" r:id="rId9"/>
    <p:sldLayoutId id="2147483681" r:id="rId10"/>
    <p:sldLayoutId id="214748368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err="1" smtClean="0"/>
              <a:t>Paragraf</a:t>
            </a:r>
            <a:r>
              <a:rPr lang="en-US" dirty="0" smtClean="0"/>
              <a:t> </a:t>
            </a:r>
            <a:r>
              <a:rPr lang="en-US" dirty="0" err="1" smtClean="0"/>
              <a:t>dan</a:t>
            </a:r>
            <a:r>
              <a:rPr lang="en-US" dirty="0" smtClean="0"/>
              <a:t> </a:t>
            </a:r>
            <a:r>
              <a:rPr lang="en-US" dirty="0" err="1" smtClean="0"/>
              <a:t>Pengembangan</a:t>
            </a:r>
            <a:r>
              <a:rPr lang="en-US" dirty="0" smtClean="0"/>
              <a:t> </a:t>
            </a:r>
            <a:r>
              <a:rPr lang="en-US" dirty="0" err="1" smtClean="0"/>
              <a:t>Paragraf</a:t>
            </a:r>
            <a:endParaRPr lang="en-US" dirty="0"/>
          </a:p>
        </p:txBody>
      </p:sp>
      <p:sp>
        <p:nvSpPr>
          <p:cNvPr id="3" name="Subtitle 2"/>
          <p:cNvSpPr>
            <a:spLocks noGrp="1"/>
          </p:cNvSpPr>
          <p:nvPr>
            <p:ph type="subTitle" idx="1"/>
          </p:nvPr>
        </p:nvSpPr>
        <p:spPr>
          <a:xfrm>
            <a:off x="685800" y="3611563"/>
            <a:ext cx="7772400" cy="1200150"/>
          </a:xfrm>
        </p:spPr>
        <p:txBody>
          <a:bodyPr>
            <a:normAutofit/>
          </a:bodyPr>
          <a:lstStyle/>
          <a:p>
            <a:pPr marR="0">
              <a:lnSpc>
                <a:spcPct val="80000"/>
              </a:lnSpc>
            </a:pPr>
            <a:r>
              <a:rPr lang="en-US" sz="1500" smtClean="0"/>
              <a:t>Dalam buku </a:t>
            </a:r>
            <a:r>
              <a:rPr lang="en-US" sz="1500" i="1" smtClean="0"/>
              <a:t>Komposisi </a:t>
            </a:r>
            <a:r>
              <a:rPr lang="en-US" sz="1500" smtClean="0"/>
              <a:t>(Keraf, 1993: 62-66) dikatakan bahwa paragraf merupakan himpunan dari kalimat-kalimat yang bertalian dalam suatu rangkaian untuk membentuk sebuah gagasan. Paragraf merupakan kesatuan pikiran yang lebih tinggi dari atau lebih luas dari kalimat. Sebuah gagasan menjadi jelas oleh uraian-uraian tambahan yang akan menampilkan pokok pikiran secara lebih terarah. </a:t>
            </a:r>
          </a:p>
          <a:p>
            <a:pPr marR="0">
              <a:lnSpc>
                <a:spcPct val="80000"/>
              </a:lnSpc>
            </a:pPr>
            <a:endParaRPr lang="en-US" sz="1500" smtClean="0"/>
          </a:p>
        </p:txBody>
      </p:sp>
    </p:spTree>
  </p:cSld>
  <p:clrMapOvr>
    <a:masterClrMapping/>
  </p:clrMapOvr>
  <p:transition spd="slow">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100"/>
          </a:xfrm>
        </p:spPr>
        <p:txBody>
          <a:bodyPr>
            <a:normAutofit fontScale="70000" lnSpcReduction="20000"/>
          </a:bodyPr>
          <a:lstStyle/>
          <a:p>
            <a:pPr marL="365760" indent="-256032" fontAlgn="auto">
              <a:spcAft>
                <a:spcPts val="0"/>
              </a:spcAft>
              <a:buFont typeface="Wingdings 3"/>
              <a:buChar char=""/>
              <a:defRPr/>
            </a:pPr>
            <a:r>
              <a:rPr lang="en-US" dirty="0" err="1" smtClean="0"/>
              <a:t>Analogi</a:t>
            </a:r>
            <a:r>
              <a:rPr lang="en-US" dirty="0" smtClean="0"/>
              <a:t>. </a:t>
            </a:r>
            <a:r>
              <a:rPr lang="en-US" dirty="0" err="1" smtClean="0"/>
              <a:t>Dalam</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analogis</a:t>
            </a:r>
            <a:r>
              <a:rPr lang="en-US" dirty="0" smtClean="0"/>
              <a:t>, </a:t>
            </a:r>
            <a:r>
              <a:rPr lang="en-US" dirty="0" err="1" smtClean="0"/>
              <a:t>uraian</a:t>
            </a:r>
            <a:r>
              <a:rPr lang="en-US" dirty="0" smtClean="0"/>
              <a:t> </a:t>
            </a:r>
            <a:r>
              <a:rPr lang="en-US" dirty="0" err="1" smtClean="0"/>
              <a:t>didasarkan</a:t>
            </a:r>
            <a:r>
              <a:rPr lang="en-US" dirty="0" smtClean="0"/>
              <a:t> </a:t>
            </a:r>
            <a:r>
              <a:rPr lang="en-US" dirty="0" err="1" smtClean="0"/>
              <a:t>pada</a:t>
            </a:r>
            <a:r>
              <a:rPr lang="en-US" dirty="0" smtClean="0"/>
              <a:t> </a:t>
            </a:r>
            <a:r>
              <a:rPr lang="en-US" dirty="0" err="1" smtClean="0"/>
              <a:t>kesamaan</a:t>
            </a:r>
            <a:r>
              <a:rPr lang="en-US" dirty="0" smtClean="0"/>
              <a:t> </a:t>
            </a:r>
            <a:r>
              <a:rPr lang="en-US" dirty="0" err="1" smtClean="0"/>
              <a:t>dari</a:t>
            </a:r>
            <a:r>
              <a:rPr lang="en-US" dirty="0" smtClean="0"/>
              <a:t> </a:t>
            </a:r>
            <a:r>
              <a:rPr lang="en-US" dirty="0" err="1" smtClean="0"/>
              <a:t>dua</a:t>
            </a:r>
            <a:r>
              <a:rPr lang="en-US" dirty="0" smtClean="0"/>
              <a:t> </a:t>
            </a:r>
            <a:r>
              <a:rPr lang="en-US" dirty="0" err="1" smtClean="0"/>
              <a:t>hal</a:t>
            </a:r>
            <a:r>
              <a:rPr lang="en-US" dirty="0" smtClean="0"/>
              <a:t> </a:t>
            </a:r>
            <a:r>
              <a:rPr lang="en-US" dirty="0" err="1" smtClean="0"/>
              <a:t>atau</a:t>
            </a:r>
            <a:r>
              <a:rPr lang="en-US" dirty="0" smtClean="0"/>
              <a:t> </a:t>
            </a:r>
            <a:r>
              <a:rPr lang="en-US" dirty="0" err="1" smtClean="0"/>
              <a:t>lebih</a:t>
            </a:r>
            <a:r>
              <a:rPr lang="en-US" dirty="0" smtClean="0"/>
              <a:t>. </a:t>
            </a:r>
            <a:r>
              <a:rPr lang="en-US" dirty="0" err="1" smtClean="0"/>
              <a:t>Dua</a:t>
            </a:r>
            <a:r>
              <a:rPr lang="en-US" dirty="0" smtClean="0"/>
              <a:t> </a:t>
            </a:r>
            <a:r>
              <a:rPr lang="en-US" dirty="0" err="1" smtClean="0"/>
              <a:t>hal</a:t>
            </a:r>
            <a:r>
              <a:rPr lang="en-US" dirty="0" smtClean="0"/>
              <a:t> </a:t>
            </a:r>
            <a:r>
              <a:rPr lang="en-US" dirty="0" err="1" smtClean="0"/>
              <a:t>atau</a:t>
            </a:r>
            <a:r>
              <a:rPr lang="en-US" dirty="0" smtClean="0"/>
              <a:t> </a:t>
            </a:r>
            <a:r>
              <a:rPr lang="en-US" dirty="0" err="1" smtClean="0"/>
              <a:t>lebih</a:t>
            </a:r>
            <a:r>
              <a:rPr lang="en-US" dirty="0" smtClean="0"/>
              <a:t> </a:t>
            </a:r>
            <a:r>
              <a:rPr lang="en-US" dirty="0" err="1" smtClean="0"/>
              <a:t>dibandingkan</a:t>
            </a:r>
            <a:r>
              <a:rPr lang="en-US" dirty="0" smtClean="0"/>
              <a:t> </a:t>
            </a:r>
            <a:r>
              <a:rPr lang="en-US" dirty="0" err="1" smtClean="0"/>
              <a:t>secara</a:t>
            </a:r>
            <a:r>
              <a:rPr lang="en-US" dirty="0" smtClean="0"/>
              <a:t> </a:t>
            </a:r>
            <a:r>
              <a:rPr lang="en-US" dirty="0" err="1" smtClean="0"/>
              <a:t>sistematis</a:t>
            </a:r>
            <a:r>
              <a:rPr lang="en-US" dirty="0" smtClean="0"/>
              <a:t> </a:t>
            </a:r>
            <a:r>
              <a:rPr lang="en-US" dirty="0" err="1" smtClean="0"/>
              <a:t>untuk</a:t>
            </a:r>
            <a:r>
              <a:rPr lang="en-US" dirty="0" smtClean="0"/>
              <a:t> </a:t>
            </a:r>
            <a:r>
              <a:rPr lang="en-US" dirty="0" err="1" smtClean="0"/>
              <a:t>menemukan</a:t>
            </a:r>
            <a:r>
              <a:rPr lang="en-US" dirty="0" smtClean="0"/>
              <a:t> </a:t>
            </a:r>
            <a:r>
              <a:rPr lang="en-US" dirty="0" err="1" smtClean="0"/>
              <a:t>hal-hal</a:t>
            </a:r>
            <a:r>
              <a:rPr lang="en-US" dirty="0" smtClean="0"/>
              <a:t> yang </a:t>
            </a:r>
            <a:r>
              <a:rPr lang="en-US" dirty="0" err="1" smtClean="0"/>
              <a:t>sama</a:t>
            </a:r>
            <a:r>
              <a:rPr lang="en-US" dirty="0" smtClean="0"/>
              <a:t>. Hal </a:t>
            </a:r>
            <a:r>
              <a:rPr lang="en-US" dirty="0" err="1" smtClean="0"/>
              <a:t>dibandingkan</a:t>
            </a:r>
            <a:r>
              <a:rPr lang="en-US" dirty="0" smtClean="0"/>
              <a:t> </a:t>
            </a:r>
            <a:r>
              <a:rPr lang="en-US" dirty="0" err="1" smtClean="0"/>
              <a:t>dapat</a:t>
            </a:r>
            <a:r>
              <a:rPr lang="en-US" dirty="0" smtClean="0"/>
              <a:t> </a:t>
            </a:r>
            <a:r>
              <a:rPr lang="en-US" dirty="0" err="1" smtClean="0"/>
              <a:t>berasal</a:t>
            </a:r>
            <a:r>
              <a:rPr lang="en-US" dirty="0" smtClean="0"/>
              <a:t> </a:t>
            </a:r>
            <a:r>
              <a:rPr lang="en-US" dirty="0" err="1" smtClean="0"/>
              <a:t>dari</a:t>
            </a:r>
            <a:r>
              <a:rPr lang="en-US" dirty="0" smtClean="0"/>
              <a:t> </a:t>
            </a:r>
            <a:r>
              <a:rPr lang="en-US" dirty="0" err="1" smtClean="0"/>
              <a:t>kategori</a:t>
            </a:r>
            <a:r>
              <a:rPr lang="en-US" dirty="0" smtClean="0"/>
              <a:t> yang </a:t>
            </a:r>
            <a:r>
              <a:rPr lang="en-US" dirty="0" err="1" smtClean="0"/>
              <a:t>sama</a:t>
            </a:r>
            <a:r>
              <a:rPr lang="en-US" dirty="0" smtClean="0"/>
              <a:t> </a:t>
            </a:r>
            <a:r>
              <a:rPr lang="en-US" dirty="0" err="1" smtClean="0"/>
              <a:t>atau</a:t>
            </a:r>
            <a:r>
              <a:rPr lang="en-US" dirty="0" smtClean="0"/>
              <a:t>, </a:t>
            </a:r>
            <a:r>
              <a:rPr lang="en-US" dirty="0" err="1" smtClean="0"/>
              <a:t>bahkan</a:t>
            </a:r>
            <a:r>
              <a:rPr lang="en-US" dirty="0" smtClean="0"/>
              <a:t>, </a:t>
            </a:r>
            <a:r>
              <a:rPr lang="en-US" dirty="0" err="1" smtClean="0"/>
              <a:t>dari</a:t>
            </a:r>
            <a:r>
              <a:rPr lang="en-US" dirty="0" smtClean="0"/>
              <a:t> </a:t>
            </a:r>
            <a:r>
              <a:rPr lang="en-US" dirty="0" err="1" smtClean="0"/>
              <a:t>satu</a:t>
            </a:r>
            <a:r>
              <a:rPr lang="en-US" dirty="0" smtClean="0"/>
              <a:t> </a:t>
            </a:r>
            <a:r>
              <a:rPr lang="en-US" dirty="0" err="1" smtClean="0"/>
              <a:t>atau</a:t>
            </a:r>
            <a:r>
              <a:rPr lang="en-US" dirty="0" smtClean="0"/>
              <a:t> </a:t>
            </a:r>
            <a:r>
              <a:rPr lang="en-US" dirty="0" err="1" smtClean="0"/>
              <a:t>beberapa</a:t>
            </a:r>
            <a:r>
              <a:rPr lang="en-US" dirty="0" smtClean="0"/>
              <a:t> </a:t>
            </a:r>
            <a:r>
              <a:rPr lang="en-US" dirty="0" err="1" smtClean="0"/>
              <a:t>kelas</a:t>
            </a:r>
            <a:r>
              <a:rPr lang="en-US" dirty="0" smtClean="0"/>
              <a:t> yang </a:t>
            </a:r>
            <a:r>
              <a:rPr lang="en-US" dirty="0" err="1" smtClean="0"/>
              <a:t>berbeda</a:t>
            </a:r>
            <a:r>
              <a:rPr lang="en-US" dirty="0" smtClean="0"/>
              <a:t>. </a:t>
            </a:r>
            <a:r>
              <a:rPr lang="en-US" dirty="0" err="1" smtClean="0"/>
              <a:t>Jenis</a:t>
            </a:r>
            <a:r>
              <a:rPr lang="en-US" dirty="0" smtClean="0"/>
              <a:t> </a:t>
            </a:r>
            <a:r>
              <a:rPr lang="en-US" dirty="0" err="1" smtClean="0"/>
              <a:t>tulisan</a:t>
            </a:r>
            <a:r>
              <a:rPr lang="en-US" dirty="0" smtClean="0"/>
              <a:t> yang </a:t>
            </a:r>
            <a:r>
              <a:rPr lang="en-US" dirty="0" err="1" smtClean="0"/>
              <a:t>digunakan</a:t>
            </a:r>
            <a:r>
              <a:rPr lang="en-US" dirty="0" smtClean="0"/>
              <a:t> </a:t>
            </a:r>
            <a:r>
              <a:rPr lang="en-US" dirty="0" err="1" smtClean="0"/>
              <a:t>di</a:t>
            </a:r>
            <a:r>
              <a:rPr lang="en-US" dirty="0" smtClean="0"/>
              <a:t> </a:t>
            </a:r>
            <a:r>
              <a:rPr lang="en-US" dirty="0" err="1" smtClean="0"/>
              <a:t>sini</a:t>
            </a:r>
            <a:r>
              <a:rPr lang="en-US" dirty="0" smtClean="0"/>
              <a:t> </a:t>
            </a:r>
            <a:r>
              <a:rPr lang="en-US" dirty="0" err="1" smtClean="0"/>
              <a:t>adalah</a:t>
            </a:r>
            <a:r>
              <a:rPr lang="en-US" dirty="0" smtClean="0"/>
              <a:t> </a:t>
            </a:r>
            <a:r>
              <a:rPr lang="en-US" dirty="0" err="1" smtClean="0"/>
              <a:t>tulisan</a:t>
            </a:r>
            <a:r>
              <a:rPr lang="en-US" dirty="0" smtClean="0"/>
              <a:t> </a:t>
            </a:r>
            <a:r>
              <a:rPr lang="en-US" dirty="0" err="1" smtClean="0"/>
              <a:t>eksposisi</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Sebab-Akibat</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diuraikan</a:t>
            </a:r>
            <a:r>
              <a:rPr lang="en-US" dirty="0" smtClean="0"/>
              <a:t> </a:t>
            </a:r>
            <a:r>
              <a:rPr lang="en-US" dirty="0" err="1" smtClean="0"/>
              <a:t>hal-hal</a:t>
            </a:r>
            <a:r>
              <a:rPr lang="en-US" dirty="0" smtClean="0"/>
              <a:t> yang </a:t>
            </a:r>
            <a:r>
              <a:rPr lang="en-US" dirty="0" err="1" smtClean="0"/>
              <a:t>menyebabkan</a:t>
            </a:r>
            <a:r>
              <a:rPr lang="en-US" dirty="0" smtClean="0"/>
              <a:t> </a:t>
            </a:r>
            <a:r>
              <a:rPr lang="en-US" dirty="0" err="1" smtClean="0"/>
              <a:t>suatu</a:t>
            </a:r>
            <a:r>
              <a:rPr lang="en-US" dirty="0" smtClean="0"/>
              <a:t> </a:t>
            </a:r>
            <a:r>
              <a:rPr lang="en-US" dirty="0" err="1" smtClean="0"/>
              <a:t>peristiwa</a:t>
            </a:r>
            <a:r>
              <a:rPr lang="en-US" dirty="0" smtClean="0"/>
              <a:t> </a:t>
            </a:r>
            <a:r>
              <a:rPr lang="en-US" dirty="0" err="1" smtClean="0"/>
              <a:t>terjadi</a:t>
            </a:r>
            <a:r>
              <a:rPr lang="en-US" dirty="0" smtClean="0"/>
              <a:t> </a:t>
            </a:r>
            <a:r>
              <a:rPr lang="en-US" dirty="0" err="1" smtClean="0"/>
              <a:t>atau</a:t>
            </a:r>
            <a:r>
              <a:rPr lang="en-US" dirty="0" smtClean="0"/>
              <a:t>, </a:t>
            </a:r>
            <a:r>
              <a:rPr lang="en-US" dirty="0" err="1" smtClean="0"/>
              <a:t>sebaliknya</a:t>
            </a:r>
            <a:r>
              <a:rPr lang="en-US" dirty="0" smtClean="0"/>
              <a:t>, </a:t>
            </a:r>
            <a:r>
              <a:rPr lang="en-US" dirty="0" err="1" smtClean="0"/>
              <a:t>diuraikan</a:t>
            </a:r>
            <a:r>
              <a:rPr lang="en-US" dirty="0" smtClean="0"/>
              <a:t> </a:t>
            </a:r>
            <a:r>
              <a:rPr lang="en-US" dirty="0" err="1" smtClean="0"/>
              <a:t>dahulu</a:t>
            </a:r>
            <a:r>
              <a:rPr lang="en-US" dirty="0" smtClean="0"/>
              <a:t> </a:t>
            </a:r>
            <a:r>
              <a:rPr lang="en-US" dirty="0" err="1" smtClean="0"/>
              <a:t>sebuah</a:t>
            </a:r>
            <a:r>
              <a:rPr lang="en-US" dirty="0" smtClean="0"/>
              <a:t> </a:t>
            </a:r>
            <a:r>
              <a:rPr lang="en-US" dirty="0" err="1" smtClean="0"/>
              <a:t>akibat</a:t>
            </a:r>
            <a:r>
              <a:rPr lang="en-US" dirty="0" smtClean="0"/>
              <a:t> </a:t>
            </a:r>
            <a:r>
              <a:rPr lang="en-US" dirty="0" err="1" smtClean="0"/>
              <a:t>baru</a:t>
            </a:r>
            <a:r>
              <a:rPr lang="en-US" dirty="0" smtClean="0"/>
              <a:t> </a:t>
            </a:r>
            <a:r>
              <a:rPr lang="en-US" dirty="0" err="1" smtClean="0"/>
              <a:t>diikuti</a:t>
            </a:r>
            <a:r>
              <a:rPr lang="en-US" dirty="0" smtClean="0"/>
              <a:t> </a:t>
            </a:r>
            <a:r>
              <a:rPr lang="en-US" dirty="0" err="1" smtClean="0"/>
              <a:t>oleh</a:t>
            </a:r>
            <a:r>
              <a:rPr lang="en-US" dirty="0" smtClean="0"/>
              <a:t> </a:t>
            </a:r>
            <a:r>
              <a:rPr lang="en-US" dirty="0" err="1" smtClean="0"/>
              <a:t>penyebabnya</a:t>
            </a:r>
            <a:r>
              <a:rPr lang="en-US" dirty="0" smtClean="0"/>
              <a:t>. </a:t>
            </a:r>
            <a:r>
              <a:rPr lang="en-US" dirty="0" err="1" smtClean="0"/>
              <a:t>Jenis</a:t>
            </a:r>
            <a:r>
              <a:rPr lang="en-US" dirty="0" smtClean="0"/>
              <a:t> </a:t>
            </a:r>
            <a:r>
              <a:rPr lang="en-US" dirty="0" err="1" smtClean="0"/>
              <a:t>karangan</a:t>
            </a:r>
            <a:r>
              <a:rPr lang="en-US" dirty="0" smtClean="0"/>
              <a:t> yang </a:t>
            </a:r>
            <a:r>
              <a:rPr lang="en-US" dirty="0" err="1" smtClean="0"/>
              <a:t>digunakan</a:t>
            </a:r>
            <a:r>
              <a:rPr lang="en-US" dirty="0" smtClean="0"/>
              <a:t> </a:t>
            </a:r>
            <a:r>
              <a:rPr lang="en-US" dirty="0" err="1" smtClean="0"/>
              <a:t>di</a:t>
            </a:r>
            <a:r>
              <a:rPr lang="en-US" dirty="0" smtClean="0"/>
              <a:t> </a:t>
            </a:r>
            <a:r>
              <a:rPr lang="en-US" dirty="0" err="1" smtClean="0"/>
              <a:t>sini</a:t>
            </a:r>
            <a:r>
              <a:rPr lang="en-US" dirty="0" smtClean="0"/>
              <a:t> </a:t>
            </a:r>
            <a:r>
              <a:rPr lang="en-US" dirty="0" err="1" smtClean="0"/>
              <a:t>dapat</a:t>
            </a:r>
            <a:r>
              <a:rPr lang="en-US" dirty="0" smtClean="0"/>
              <a:t> </a:t>
            </a:r>
            <a:r>
              <a:rPr lang="en-US" dirty="0" err="1" smtClean="0"/>
              <a:t>berupa</a:t>
            </a:r>
            <a:r>
              <a:rPr lang="en-US" dirty="0" smtClean="0"/>
              <a:t> </a:t>
            </a:r>
            <a:r>
              <a:rPr lang="en-US" dirty="0" err="1" smtClean="0"/>
              <a:t>jenis</a:t>
            </a:r>
            <a:r>
              <a:rPr lang="en-US" dirty="0" smtClean="0"/>
              <a:t> </a:t>
            </a:r>
            <a:r>
              <a:rPr lang="en-US" dirty="0" err="1" smtClean="0"/>
              <a:t>narasi</a:t>
            </a:r>
            <a:r>
              <a:rPr lang="en-US" dirty="0" smtClean="0"/>
              <a:t> </a:t>
            </a:r>
            <a:r>
              <a:rPr lang="en-US" dirty="0" err="1" smtClean="0"/>
              <a:t>atau</a:t>
            </a:r>
            <a:r>
              <a:rPr lang="en-US" dirty="0" smtClean="0"/>
              <a:t> </a:t>
            </a:r>
            <a:r>
              <a:rPr lang="en-US" dirty="0" err="1" smtClean="0"/>
              <a:t>eksposisi</a:t>
            </a:r>
            <a:r>
              <a:rPr lang="en-US" dirty="0" smtClean="0"/>
              <a:t>.</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Char char=""/>
              <a:defRPr/>
            </a:pPr>
            <a:r>
              <a:rPr lang="en-US" dirty="0" err="1" smtClean="0"/>
              <a:t>Proses</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menguraikan</a:t>
            </a:r>
            <a:r>
              <a:rPr lang="en-US" dirty="0" smtClean="0"/>
              <a:t> </a:t>
            </a:r>
            <a:r>
              <a:rPr lang="en-US" dirty="0" err="1" smtClean="0"/>
              <a:t>proses</a:t>
            </a:r>
            <a:r>
              <a:rPr lang="en-US" dirty="0" smtClean="0"/>
              <a:t> </a:t>
            </a:r>
            <a:r>
              <a:rPr lang="en-US" dirty="0" err="1" smtClean="0"/>
              <a:t>bagaimana</a:t>
            </a:r>
            <a:r>
              <a:rPr lang="en-US" dirty="0" smtClean="0"/>
              <a:t> </a:t>
            </a:r>
            <a:r>
              <a:rPr lang="en-US" dirty="0" err="1" smtClean="0"/>
              <a:t>sesuatu</a:t>
            </a:r>
            <a:r>
              <a:rPr lang="en-US" dirty="0" smtClean="0"/>
              <a:t> </a:t>
            </a:r>
            <a:r>
              <a:rPr lang="en-US" dirty="0" err="1" smtClean="0"/>
              <a:t>terjadi</a:t>
            </a:r>
            <a:r>
              <a:rPr lang="en-US" dirty="0" smtClean="0"/>
              <a:t> </a:t>
            </a:r>
            <a:r>
              <a:rPr lang="en-US" dirty="0" err="1" smtClean="0"/>
              <a:t>atau</a:t>
            </a:r>
            <a:r>
              <a:rPr lang="en-US" dirty="0" smtClean="0"/>
              <a:t> </a:t>
            </a:r>
            <a:r>
              <a:rPr lang="en-US" dirty="0" err="1" smtClean="0"/>
              <a:t>terwujud</a:t>
            </a:r>
            <a:r>
              <a:rPr lang="en-US" dirty="0" smtClean="0"/>
              <a:t>. </a:t>
            </a:r>
            <a:r>
              <a:rPr lang="en-US" dirty="0" err="1" smtClean="0"/>
              <a:t>Jadi</a:t>
            </a:r>
            <a:r>
              <a:rPr lang="en-US" dirty="0" smtClean="0"/>
              <a:t>, </a:t>
            </a:r>
            <a:r>
              <a:rPr lang="en-US" dirty="0" err="1" smtClean="0"/>
              <a:t>dalam</a:t>
            </a:r>
            <a:r>
              <a:rPr lang="en-US" dirty="0" smtClean="0"/>
              <a:t> </a:t>
            </a:r>
            <a:r>
              <a:rPr lang="en-US" dirty="0" err="1" smtClean="0"/>
              <a:t>pengembangan</a:t>
            </a:r>
            <a:r>
              <a:rPr lang="en-US" dirty="0" smtClean="0"/>
              <a:t> </a:t>
            </a:r>
            <a:r>
              <a:rPr lang="en-US" dirty="0" err="1" smtClean="0"/>
              <a:t>ini</a:t>
            </a:r>
            <a:r>
              <a:rPr lang="en-US" dirty="0" smtClean="0"/>
              <a:t> </a:t>
            </a:r>
            <a:r>
              <a:rPr lang="en-US" dirty="0" err="1" smtClean="0"/>
              <a:t>ada</a:t>
            </a:r>
            <a:r>
              <a:rPr lang="en-US" dirty="0" smtClean="0"/>
              <a:t> </a:t>
            </a:r>
            <a:r>
              <a:rPr lang="en-US" dirty="0" err="1" smtClean="0"/>
              <a:t>urutan</a:t>
            </a:r>
            <a:r>
              <a:rPr lang="en-US" dirty="0" smtClean="0"/>
              <a:t> </a:t>
            </a:r>
            <a:r>
              <a:rPr lang="en-US" dirty="0" err="1" smtClean="0"/>
              <a:t>dari</a:t>
            </a:r>
            <a:r>
              <a:rPr lang="en-US" dirty="0" smtClean="0"/>
              <a:t> </a:t>
            </a:r>
            <a:r>
              <a:rPr lang="en-US" dirty="0" err="1" smtClean="0"/>
              <a:t>tindakan-tindakan</a:t>
            </a:r>
            <a:r>
              <a:rPr lang="en-US" dirty="0" smtClean="0"/>
              <a:t> </a:t>
            </a:r>
            <a:r>
              <a:rPr lang="en-US" dirty="0" err="1" smtClean="0"/>
              <a:t>untuk</a:t>
            </a:r>
            <a:r>
              <a:rPr lang="en-US" dirty="0" smtClean="0"/>
              <a:t> </a:t>
            </a:r>
            <a:r>
              <a:rPr lang="en-US" dirty="0" err="1" smtClean="0"/>
              <a:t>menciptakan</a:t>
            </a:r>
            <a:r>
              <a:rPr lang="en-US" dirty="0" smtClean="0"/>
              <a:t> </a:t>
            </a:r>
            <a:r>
              <a:rPr lang="en-US" dirty="0" err="1" smtClean="0"/>
              <a:t>atau</a:t>
            </a:r>
            <a:r>
              <a:rPr lang="en-US" dirty="0" smtClean="0"/>
              <a:t> </a:t>
            </a:r>
            <a:r>
              <a:rPr lang="en-US" dirty="0" err="1" smtClean="0"/>
              <a:t>menghasilkan</a:t>
            </a:r>
            <a:r>
              <a:rPr lang="en-US" dirty="0" smtClean="0"/>
              <a:t> </a:t>
            </a:r>
            <a:r>
              <a:rPr lang="en-US" dirty="0" err="1" smtClean="0"/>
              <a:t>sesuatu</a:t>
            </a:r>
            <a:r>
              <a:rPr lang="en-US" dirty="0" smtClean="0"/>
              <a:t>; </a:t>
            </a:r>
            <a:r>
              <a:rPr lang="en-US" dirty="0" err="1" smtClean="0"/>
              <a:t>atau</a:t>
            </a:r>
            <a:r>
              <a:rPr lang="en-US" dirty="0" smtClean="0"/>
              <a:t> </a:t>
            </a:r>
            <a:r>
              <a:rPr lang="en-US" dirty="0" err="1" smtClean="0"/>
              <a:t>urutan</a:t>
            </a:r>
            <a:r>
              <a:rPr lang="en-US" dirty="0" smtClean="0"/>
              <a:t> </a:t>
            </a:r>
            <a:r>
              <a:rPr lang="en-US" dirty="0" err="1" smtClean="0"/>
              <a:t>suatu</a:t>
            </a:r>
            <a:r>
              <a:rPr lang="en-US" dirty="0" smtClean="0"/>
              <a:t> </a:t>
            </a:r>
            <a:r>
              <a:rPr lang="en-US" dirty="0" err="1" smtClean="0"/>
              <a:t>peristiwa</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juga</a:t>
            </a:r>
            <a:r>
              <a:rPr lang="en-US" dirty="0" smtClean="0"/>
              <a:t> </a:t>
            </a:r>
            <a:r>
              <a:rPr lang="en-US" dirty="0" err="1" smtClean="0"/>
              <a:t>dapat</a:t>
            </a:r>
            <a:r>
              <a:rPr lang="en-US" dirty="0" smtClean="0"/>
              <a:t> </a:t>
            </a:r>
            <a:r>
              <a:rPr lang="en-US" dirty="0" err="1" smtClean="0"/>
              <a:t>diisi</a:t>
            </a:r>
            <a:r>
              <a:rPr lang="en-US" dirty="0" smtClean="0"/>
              <a:t> </a:t>
            </a:r>
            <a:r>
              <a:rPr lang="en-US" dirty="0" err="1" smtClean="0"/>
              <a:t>dengan</a:t>
            </a:r>
            <a:r>
              <a:rPr lang="en-US" dirty="0" smtClean="0"/>
              <a:t> </a:t>
            </a:r>
            <a:r>
              <a:rPr lang="en-US" dirty="0" err="1" smtClean="0"/>
              <a:t>kalimat-kalimat</a:t>
            </a:r>
            <a:r>
              <a:rPr lang="en-US" dirty="0" smtClean="0"/>
              <a:t> yang </a:t>
            </a:r>
            <a:r>
              <a:rPr lang="en-US" dirty="0" err="1" smtClean="0"/>
              <a:t>menguraikan</a:t>
            </a:r>
            <a:r>
              <a:rPr lang="en-US" dirty="0" smtClean="0"/>
              <a:t> </a:t>
            </a:r>
            <a:r>
              <a:rPr lang="en-US" dirty="0" err="1" smtClean="0"/>
              <a:t>sesuatu</a:t>
            </a:r>
            <a:r>
              <a:rPr lang="en-US" dirty="0" smtClean="0"/>
              <a:t> </a:t>
            </a:r>
            <a:r>
              <a:rPr lang="en-US" dirty="0" err="1" smtClean="0"/>
              <a:t>ke</a:t>
            </a:r>
            <a:r>
              <a:rPr lang="en-US" dirty="0" smtClean="0"/>
              <a:t> </a:t>
            </a:r>
            <a:r>
              <a:rPr lang="en-US" dirty="0" err="1" smtClean="0"/>
              <a:t>dalam</a:t>
            </a:r>
            <a:r>
              <a:rPr lang="en-US" dirty="0" smtClean="0"/>
              <a:t> </a:t>
            </a:r>
            <a:r>
              <a:rPr lang="en-US" dirty="0" err="1" smtClean="0"/>
              <a:t>unsur-unsur</a:t>
            </a:r>
            <a:r>
              <a:rPr lang="en-US" dirty="0" smtClean="0"/>
              <a:t> yang </a:t>
            </a:r>
            <a:r>
              <a:rPr lang="en-US" dirty="0" err="1" smtClean="0"/>
              <a:t>membangunnya</a:t>
            </a:r>
            <a:r>
              <a:rPr lang="en-US" dirty="0" smtClean="0"/>
              <a:t> agar </a:t>
            </a:r>
            <a:r>
              <a:rPr lang="en-US" dirty="0" err="1" smtClean="0"/>
              <a:t>pembaca</a:t>
            </a:r>
            <a:r>
              <a:rPr lang="en-US" dirty="0" smtClean="0"/>
              <a:t> </a:t>
            </a:r>
            <a:r>
              <a:rPr lang="en-US" dirty="0" err="1" smtClean="0"/>
              <a:t>dapat</a:t>
            </a:r>
            <a:r>
              <a:rPr lang="en-US" dirty="0" smtClean="0"/>
              <a:t> </a:t>
            </a:r>
            <a:r>
              <a:rPr lang="en-US" dirty="0" err="1" smtClean="0"/>
              <a:t>lebih</a:t>
            </a:r>
            <a:r>
              <a:rPr lang="en-US" dirty="0" smtClean="0"/>
              <a:t> </a:t>
            </a:r>
            <a:r>
              <a:rPr lang="en-US" dirty="0" err="1" smtClean="0"/>
              <a:t>mudah</a:t>
            </a:r>
            <a:r>
              <a:rPr lang="en-US" dirty="0" smtClean="0"/>
              <a:t> </a:t>
            </a:r>
            <a:r>
              <a:rPr lang="en-US" dirty="0" err="1" smtClean="0"/>
              <a:t>memahami</a:t>
            </a:r>
            <a:r>
              <a:rPr lang="en-US" dirty="0" smtClean="0"/>
              <a:t> </a:t>
            </a:r>
            <a:r>
              <a:rPr lang="en-US" dirty="0" err="1" smtClean="0"/>
              <a:t>hal</a:t>
            </a:r>
            <a:r>
              <a:rPr lang="en-US" dirty="0" smtClean="0"/>
              <a:t> </a:t>
            </a:r>
            <a:r>
              <a:rPr lang="en-US" dirty="0" err="1" smtClean="0"/>
              <a:t>itu</a:t>
            </a:r>
            <a:r>
              <a:rPr lang="en-US" dirty="0" smtClean="0"/>
              <a:t>. </a:t>
            </a:r>
            <a:r>
              <a:rPr lang="en-US" dirty="0" err="1" smtClean="0"/>
              <a:t>Jenis</a:t>
            </a:r>
            <a:r>
              <a:rPr lang="en-US" dirty="0" smtClean="0"/>
              <a:t> </a:t>
            </a:r>
            <a:r>
              <a:rPr lang="en-US" dirty="0" err="1" smtClean="0"/>
              <a:t>karangan</a:t>
            </a:r>
            <a:r>
              <a:rPr lang="en-US" dirty="0" smtClean="0"/>
              <a:t> yang </a:t>
            </a:r>
            <a:r>
              <a:rPr lang="en-US" dirty="0" err="1" smtClean="0"/>
              <a:t>digunakan</a:t>
            </a:r>
            <a:r>
              <a:rPr lang="en-US" dirty="0" smtClean="0"/>
              <a:t> </a:t>
            </a:r>
            <a:r>
              <a:rPr lang="en-US" dirty="0" err="1" smtClean="0"/>
              <a:t>dalam</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adalah</a:t>
            </a:r>
            <a:r>
              <a:rPr lang="en-US" dirty="0" smtClean="0"/>
              <a:t> </a:t>
            </a:r>
            <a:r>
              <a:rPr lang="en-US" dirty="0" err="1" smtClean="0"/>
              <a:t>eksposisi</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300"/>
          </a:xfrm>
        </p:spPr>
        <p:txBody>
          <a:bodyPr>
            <a:normAutofit fontScale="77500" lnSpcReduction="20000"/>
          </a:bodyPr>
          <a:lstStyle/>
          <a:p>
            <a:pPr marL="365760" indent="-256032" fontAlgn="auto">
              <a:spcAft>
                <a:spcPts val="0"/>
              </a:spcAft>
              <a:buFont typeface="Wingdings 3"/>
              <a:buChar char=""/>
              <a:defRPr/>
            </a:pPr>
            <a:r>
              <a:rPr lang="en-US" dirty="0" err="1" smtClean="0"/>
              <a:t>Umum-Khusus</a:t>
            </a:r>
            <a:r>
              <a:rPr lang="en-US" dirty="0" smtClean="0"/>
              <a:t> </a:t>
            </a:r>
            <a:r>
              <a:rPr lang="en-US" dirty="0" err="1" smtClean="0"/>
              <a:t>dan</a:t>
            </a:r>
            <a:r>
              <a:rPr lang="en-US" dirty="0" smtClean="0"/>
              <a:t> </a:t>
            </a:r>
            <a:r>
              <a:rPr lang="en-US" dirty="0" err="1" smtClean="0"/>
              <a:t>Khusus-Umum</a:t>
            </a:r>
            <a:r>
              <a:rPr lang="en-US" dirty="0" smtClean="0"/>
              <a:t>. </a:t>
            </a:r>
            <a:r>
              <a:rPr lang="en-US" dirty="0" err="1" smtClean="0"/>
              <a:t>Kedua</a:t>
            </a:r>
            <a:r>
              <a:rPr lang="en-US" dirty="0" smtClean="0"/>
              <a:t> </a:t>
            </a:r>
            <a:r>
              <a:rPr lang="en-US" dirty="0" err="1" smtClean="0"/>
              <a:t>cara</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merupakan</a:t>
            </a:r>
            <a:r>
              <a:rPr lang="en-US" dirty="0" smtClean="0"/>
              <a:t> </a:t>
            </a:r>
            <a:r>
              <a:rPr lang="en-US" dirty="0" err="1" smtClean="0"/>
              <a:t>cara</a:t>
            </a:r>
            <a:r>
              <a:rPr lang="en-US" dirty="0" smtClean="0"/>
              <a:t> yang paling </a:t>
            </a:r>
            <a:r>
              <a:rPr lang="en-US" dirty="0" err="1" smtClean="0"/>
              <a:t>umum</a:t>
            </a:r>
            <a:r>
              <a:rPr lang="en-US" dirty="0" smtClean="0"/>
              <a:t> </a:t>
            </a:r>
            <a:r>
              <a:rPr lang="en-US" dirty="0" err="1" smtClean="0"/>
              <a:t>digunakan</a:t>
            </a:r>
            <a:r>
              <a:rPr lang="en-US" dirty="0" smtClean="0"/>
              <a:t>. </a:t>
            </a:r>
            <a:r>
              <a:rPr lang="en-US" dirty="0" err="1" smtClean="0"/>
              <a:t>Dalam</a:t>
            </a:r>
            <a:r>
              <a:rPr lang="en-US" dirty="0" smtClean="0"/>
              <a:t> </a:t>
            </a:r>
            <a:r>
              <a:rPr lang="en-US" dirty="0" err="1" smtClean="0"/>
              <a:t>pengembangan</a:t>
            </a:r>
            <a:r>
              <a:rPr lang="en-US" dirty="0" smtClean="0"/>
              <a:t> </a:t>
            </a:r>
            <a:r>
              <a:rPr lang="en-US" dirty="0" err="1" smtClean="0"/>
              <a:t>Umum-Khusus</a:t>
            </a:r>
            <a:r>
              <a:rPr lang="en-US" dirty="0" smtClean="0"/>
              <a:t>, </a:t>
            </a:r>
            <a:r>
              <a:rPr lang="en-US" dirty="0" err="1" smtClean="0"/>
              <a:t>gagasan</a:t>
            </a:r>
            <a:r>
              <a:rPr lang="en-US" dirty="0" smtClean="0"/>
              <a:t> </a:t>
            </a:r>
            <a:r>
              <a:rPr lang="en-US" dirty="0" err="1" smtClean="0"/>
              <a:t>utama</a:t>
            </a:r>
            <a:r>
              <a:rPr lang="en-US" dirty="0" smtClean="0"/>
              <a:t> </a:t>
            </a:r>
            <a:r>
              <a:rPr lang="en-US" dirty="0" err="1" smtClean="0"/>
              <a:t>atau</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diletakkan</a:t>
            </a:r>
            <a:r>
              <a:rPr lang="en-US" dirty="0" smtClean="0"/>
              <a:t> </a:t>
            </a:r>
            <a:r>
              <a:rPr lang="en-US" dirty="0" err="1" smtClean="0"/>
              <a:t>di</a:t>
            </a:r>
            <a:r>
              <a:rPr lang="en-US" dirty="0" smtClean="0"/>
              <a:t> </a:t>
            </a:r>
            <a:r>
              <a:rPr lang="en-US" dirty="0" err="1" smtClean="0"/>
              <a:t>awal</a:t>
            </a:r>
            <a:r>
              <a:rPr lang="en-US" dirty="0" smtClean="0"/>
              <a:t> </a:t>
            </a:r>
            <a:r>
              <a:rPr lang="en-US" dirty="0" err="1" smtClean="0"/>
              <a:t>paragraf</a:t>
            </a:r>
            <a:r>
              <a:rPr lang="en-US" dirty="0" smtClean="0"/>
              <a:t>, </a:t>
            </a:r>
            <a:r>
              <a:rPr lang="en-US" dirty="0" err="1" smtClean="0"/>
              <a:t>diikuti</a:t>
            </a:r>
            <a:r>
              <a:rPr lang="en-US" dirty="0" smtClean="0"/>
              <a:t> </a:t>
            </a:r>
            <a:r>
              <a:rPr lang="en-US" dirty="0" err="1" smtClean="0"/>
              <a:t>oleh</a:t>
            </a:r>
            <a:r>
              <a:rPr lang="en-US" dirty="0" smtClean="0"/>
              <a:t> </a:t>
            </a:r>
            <a:r>
              <a:rPr lang="en-US" dirty="0" err="1" smtClean="0"/>
              <a:t>kalimat-kalimat</a:t>
            </a:r>
            <a:r>
              <a:rPr lang="en-US" dirty="0" smtClean="0"/>
              <a:t> yang </a:t>
            </a:r>
            <a:r>
              <a:rPr lang="en-US" dirty="0" err="1" smtClean="0"/>
              <a:t>mengalndung</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Secara</a:t>
            </a:r>
            <a:r>
              <a:rPr lang="en-US" dirty="0" smtClean="0"/>
              <a:t> </a:t>
            </a:r>
            <a:r>
              <a:rPr lang="en-US" dirty="0" err="1" smtClean="0"/>
              <a:t>logis</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pengembangan</a:t>
            </a:r>
            <a:r>
              <a:rPr lang="en-US" dirty="0" smtClean="0"/>
              <a:t> </a:t>
            </a:r>
            <a:r>
              <a:rPr lang="en-US" dirty="0" err="1" smtClean="0"/>
              <a:t>deduktif</a:t>
            </a:r>
            <a:r>
              <a:rPr lang="en-US" dirty="0" smtClean="0"/>
              <a:t>. </a:t>
            </a:r>
            <a:r>
              <a:rPr lang="en-US" dirty="0" err="1" smtClean="0"/>
              <a:t>Dalam</a:t>
            </a:r>
            <a:r>
              <a:rPr lang="en-US" dirty="0" smtClean="0"/>
              <a:t> </a:t>
            </a:r>
            <a:r>
              <a:rPr lang="en-US" dirty="0" err="1" smtClean="0"/>
              <a:t>pengembangan</a:t>
            </a:r>
            <a:r>
              <a:rPr lang="en-US" dirty="0" smtClean="0"/>
              <a:t> </a:t>
            </a:r>
            <a:r>
              <a:rPr lang="en-US" dirty="0" err="1" smtClean="0"/>
              <a:t>Khusus-Umum</a:t>
            </a:r>
            <a:r>
              <a:rPr lang="en-US" dirty="0" smtClean="0"/>
              <a:t>, </a:t>
            </a:r>
            <a:r>
              <a:rPr lang="en-US" dirty="0" err="1" smtClean="0"/>
              <a:t>gagasan</a:t>
            </a:r>
            <a:r>
              <a:rPr lang="en-US" dirty="0" smtClean="0"/>
              <a:t> </a:t>
            </a:r>
            <a:r>
              <a:rPr lang="en-US" dirty="0" err="1" smtClean="0"/>
              <a:t>utama</a:t>
            </a:r>
            <a:r>
              <a:rPr lang="en-US" dirty="0" smtClean="0"/>
              <a:t> </a:t>
            </a:r>
            <a:r>
              <a:rPr lang="en-US" dirty="0" err="1" smtClean="0"/>
              <a:t>diletakkan</a:t>
            </a:r>
            <a:r>
              <a:rPr lang="en-US" dirty="0" smtClean="0"/>
              <a:t> </a:t>
            </a:r>
            <a:r>
              <a:rPr lang="en-US" dirty="0" err="1" smtClean="0"/>
              <a:t>di</a:t>
            </a:r>
            <a:r>
              <a:rPr lang="en-US" dirty="0" smtClean="0"/>
              <a:t> </a:t>
            </a:r>
            <a:r>
              <a:rPr lang="en-US" dirty="0" err="1" smtClean="0"/>
              <a:t>akhir</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kesimpulan</a:t>
            </a:r>
            <a:r>
              <a:rPr lang="en-US" dirty="0" smtClean="0"/>
              <a:t>. </a:t>
            </a:r>
            <a:r>
              <a:rPr lang="en-US" dirty="0" err="1" smtClean="0"/>
              <a:t>Paragraf</a:t>
            </a:r>
            <a:r>
              <a:rPr lang="en-US" dirty="0" smtClean="0"/>
              <a:t> </a:t>
            </a:r>
            <a:r>
              <a:rPr lang="en-US" dirty="0" err="1" smtClean="0"/>
              <a:t>diawali</a:t>
            </a:r>
            <a:r>
              <a:rPr lang="en-US" dirty="0" smtClean="0"/>
              <a:t> </a:t>
            </a:r>
            <a:r>
              <a:rPr lang="en-US" dirty="0" err="1" smtClean="0"/>
              <a:t>oleh</a:t>
            </a:r>
            <a:r>
              <a:rPr lang="en-US" dirty="0" smtClean="0"/>
              <a:t> </a:t>
            </a:r>
            <a:r>
              <a:rPr lang="en-US" dirty="0" err="1" smtClean="0"/>
              <a:t>kalimat-kalimat</a:t>
            </a:r>
            <a:r>
              <a:rPr lang="en-US" dirty="0" smtClean="0"/>
              <a:t> yang </a:t>
            </a:r>
            <a:r>
              <a:rPr lang="en-US" dirty="0" err="1" smtClean="0"/>
              <a:t>mengandung</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Secara</a:t>
            </a:r>
            <a:r>
              <a:rPr lang="en-US" dirty="0" smtClean="0"/>
              <a:t> </a:t>
            </a:r>
            <a:r>
              <a:rPr lang="en-US" dirty="0" err="1" smtClean="0"/>
              <a:t>logis</a:t>
            </a:r>
            <a:r>
              <a:rPr lang="en-US" dirty="0" smtClean="0"/>
              <a:t>, </a:t>
            </a:r>
            <a:r>
              <a:rPr lang="en-US" dirty="0" err="1" smtClean="0"/>
              <a:t>perkembangan</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pengembangan</a:t>
            </a:r>
            <a:r>
              <a:rPr lang="en-US" dirty="0" smtClean="0"/>
              <a:t> </a:t>
            </a:r>
            <a:r>
              <a:rPr lang="en-US" dirty="0" err="1" smtClean="0"/>
              <a:t>paragraf</a:t>
            </a:r>
            <a:r>
              <a:rPr lang="en-US" dirty="0" smtClean="0"/>
              <a:t> yang </a:t>
            </a:r>
            <a:r>
              <a:rPr lang="en-US" dirty="0" err="1" smtClean="0"/>
              <a:t>induktif</a:t>
            </a:r>
            <a:r>
              <a:rPr lang="en-US" dirty="0" smtClean="0"/>
              <a:t>. </a:t>
            </a:r>
            <a:r>
              <a:rPr lang="en-US" dirty="0" err="1" smtClean="0"/>
              <a:t>Dapat</a:t>
            </a:r>
            <a:r>
              <a:rPr lang="en-US" dirty="0" smtClean="0"/>
              <a:t> pula, </a:t>
            </a:r>
            <a:r>
              <a:rPr lang="en-US" dirty="0" err="1" smtClean="0"/>
              <a:t>dilakukan</a:t>
            </a:r>
            <a:r>
              <a:rPr lang="en-US" dirty="0" smtClean="0"/>
              <a:t> </a:t>
            </a:r>
            <a:r>
              <a:rPr lang="en-US" dirty="0" err="1" smtClean="0"/>
              <a:t>variasi</a:t>
            </a:r>
            <a:r>
              <a:rPr lang="en-US" dirty="0" smtClean="0"/>
              <a:t> </a:t>
            </a:r>
            <a:r>
              <a:rPr lang="en-US" dirty="0" err="1" smtClean="0"/>
              <a:t>dengan</a:t>
            </a:r>
            <a:r>
              <a:rPr lang="en-US" dirty="0" smtClean="0"/>
              <a:t> </a:t>
            </a:r>
            <a:r>
              <a:rPr lang="en-US" dirty="0" err="1" smtClean="0"/>
              <a:t>menggabungkan</a:t>
            </a:r>
            <a:r>
              <a:rPr lang="en-US" dirty="0" smtClean="0"/>
              <a:t> </a:t>
            </a:r>
            <a:r>
              <a:rPr lang="en-US" dirty="0" err="1" smtClean="0"/>
              <a:t>kedua</a:t>
            </a:r>
            <a:r>
              <a:rPr lang="en-US" dirty="0" smtClean="0"/>
              <a:t> </a:t>
            </a:r>
            <a:r>
              <a:rPr lang="en-US" dirty="0" err="1" smtClean="0"/>
              <a:t>jenis</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ke</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Jadi</a:t>
            </a:r>
            <a:r>
              <a:rPr lang="en-US" dirty="0" smtClean="0"/>
              <a:t>, </a:t>
            </a:r>
            <a:r>
              <a:rPr lang="en-US" dirty="0" err="1" smtClean="0"/>
              <a:t>paragraf</a:t>
            </a:r>
            <a:r>
              <a:rPr lang="en-US" dirty="0" smtClean="0"/>
              <a:t> </a:t>
            </a:r>
            <a:r>
              <a:rPr lang="en-US" dirty="0" err="1" smtClean="0"/>
              <a:t>diawali</a:t>
            </a:r>
            <a:r>
              <a:rPr lang="en-US" dirty="0" smtClean="0"/>
              <a:t> </a:t>
            </a:r>
            <a:r>
              <a:rPr lang="en-US" dirty="0" err="1" smtClean="0"/>
              <a:t>dengan</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yang </a:t>
            </a:r>
            <a:r>
              <a:rPr lang="en-US" dirty="0" err="1" smtClean="0"/>
              <a:t>umum</a:t>
            </a:r>
            <a:r>
              <a:rPr lang="en-US" dirty="0" smtClean="0"/>
              <a:t> </a:t>
            </a:r>
            <a:r>
              <a:rPr lang="en-US" dirty="0" err="1" smtClean="0"/>
              <a:t>diikuti</a:t>
            </a:r>
            <a:r>
              <a:rPr lang="en-US" dirty="0" smtClean="0"/>
              <a:t> </a:t>
            </a:r>
            <a:r>
              <a:rPr lang="en-US" dirty="0" err="1" smtClean="0"/>
              <a:t>dengan</a:t>
            </a:r>
            <a:r>
              <a:rPr lang="en-US" dirty="0" smtClean="0"/>
              <a:t> </a:t>
            </a:r>
            <a:r>
              <a:rPr lang="en-US" dirty="0" err="1" smtClean="0"/>
              <a:t>kalimat-kalimat</a:t>
            </a:r>
            <a:r>
              <a:rPr lang="en-US" dirty="0" smtClean="0"/>
              <a:t> yang </a:t>
            </a:r>
            <a:r>
              <a:rPr lang="en-US" dirty="0" err="1" smtClean="0"/>
              <a:t>mengandung</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Kemudian</a:t>
            </a:r>
            <a:r>
              <a:rPr lang="en-US" dirty="0" smtClean="0"/>
              <a:t>, </a:t>
            </a:r>
            <a:r>
              <a:rPr lang="en-US" dirty="0" err="1" smtClean="0"/>
              <a:t>paragraf</a:t>
            </a:r>
            <a:r>
              <a:rPr lang="en-US" dirty="0" smtClean="0"/>
              <a:t> </a:t>
            </a:r>
            <a:r>
              <a:rPr lang="en-US" dirty="0" err="1" smtClean="0"/>
              <a:t>diakhiri</a:t>
            </a:r>
            <a:r>
              <a:rPr lang="en-US" dirty="0" smtClean="0"/>
              <a:t> </a:t>
            </a:r>
            <a:r>
              <a:rPr lang="en-US" dirty="0" err="1" smtClean="0"/>
              <a:t>dengan</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lagi</a:t>
            </a:r>
            <a:r>
              <a:rPr lang="en-US" dirty="0" smtClean="0"/>
              <a:t> yang </a:t>
            </a:r>
            <a:r>
              <a:rPr lang="en-US" dirty="0" err="1" smtClean="0"/>
              <a:t>bersifat</a:t>
            </a:r>
            <a:r>
              <a:rPr lang="en-US" dirty="0" smtClean="0"/>
              <a:t> </a:t>
            </a:r>
            <a:r>
              <a:rPr lang="en-US" dirty="0" err="1" smtClean="0"/>
              <a:t>menyimpulkan</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secara</a:t>
            </a:r>
            <a:r>
              <a:rPr lang="en-US" dirty="0" smtClean="0"/>
              <a:t> </a:t>
            </a:r>
            <a:r>
              <a:rPr lang="en-US" dirty="0" err="1" smtClean="0"/>
              <a:t>logis</a:t>
            </a:r>
            <a:r>
              <a:rPr lang="en-US" dirty="0" smtClean="0"/>
              <a:t>, </a:t>
            </a:r>
            <a:r>
              <a:rPr lang="en-US" dirty="0" err="1" smtClean="0"/>
              <a:t>paragraf</a:t>
            </a:r>
            <a:r>
              <a:rPr lang="en-US" dirty="0" smtClean="0"/>
              <a:t> </a:t>
            </a:r>
            <a:r>
              <a:rPr lang="en-US" dirty="0" err="1" smtClean="0"/>
              <a:t>dikembangkan</a:t>
            </a:r>
            <a:r>
              <a:rPr lang="en-US" dirty="0" smtClean="0"/>
              <a:t> </a:t>
            </a:r>
            <a:r>
              <a:rPr lang="en-US" dirty="0" err="1" smtClean="0"/>
              <a:t>secara</a:t>
            </a:r>
            <a:r>
              <a:rPr lang="en-US" dirty="0" smtClean="0"/>
              <a:t> </a:t>
            </a:r>
            <a:r>
              <a:rPr lang="en-US" dirty="0" err="1" smtClean="0"/>
              <a:t>deduktif-induktif</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rot="10800000" flipV="1">
            <a:off x="457200" y="258761"/>
            <a:ext cx="8229600" cy="46038"/>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100"/>
          </a:xfrm>
        </p:spPr>
        <p:txBody>
          <a:bodyPr>
            <a:normAutofit fontScale="77500" lnSpcReduction="20000"/>
          </a:bodyPr>
          <a:lstStyle/>
          <a:p>
            <a:pPr marL="365760" indent="-256032" fontAlgn="auto">
              <a:spcAft>
                <a:spcPts val="0"/>
              </a:spcAft>
              <a:buFont typeface="Wingdings 3"/>
              <a:buChar char=""/>
              <a:defRPr/>
            </a:pPr>
            <a:r>
              <a:rPr lang="en-US" dirty="0" err="1" smtClean="0"/>
              <a:t>Rangka</a:t>
            </a:r>
            <a:r>
              <a:rPr lang="en-US" dirty="0" smtClean="0"/>
              <a:t> </a:t>
            </a:r>
            <a:r>
              <a:rPr lang="en-US" dirty="0" err="1" smtClean="0"/>
              <a:t>atau</a:t>
            </a:r>
            <a:r>
              <a:rPr lang="en-US" dirty="0" smtClean="0"/>
              <a:t> </a:t>
            </a:r>
            <a:r>
              <a:rPr lang="en-US" dirty="0" err="1" smtClean="0"/>
              <a:t>struktur</a:t>
            </a:r>
            <a:r>
              <a:rPr lang="en-US" dirty="0" smtClean="0"/>
              <a:t> </a:t>
            </a:r>
            <a:r>
              <a:rPr lang="en-US" dirty="0" err="1" smtClean="0"/>
              <a:t>sebauah</a:t>
            </a:r>
            <a:r>
              <a:rPr lang="en-US" dirty="0" smtClean="0"/>
              <a:t> </a:t>
            </a:r>
            <a:r>
              <a:rPr lang="en-US" dirty="0" err="1" smtClean="0"/>
              <a:t>paragraf</a:t>
            </a:r>
            <a:r>
              <a:rPr lang="en-US" dirty="0" smtClean="0"/>
              <a:t> </a:t>
            </a:r>
            <a:r>
              <a:rPr lang="en-US" dirty="0" err="1" smtClean="0"/>
              <a:t>terdiri</a:t>
            </a:r>
            <a:r>
              <a:rPr lang="en-US" dirty="0" smtClean="0"/>
              <a:t> </a:t>
            </a:r>
            <a:r>
              <a:rPr lang="en-US" dirty="0" err="1" smtClean="0"/>
              <a:t>atas</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dan</a:t>
            </a:r>
            <a:r>
              <a:rPr lang="en-US" dirty="0" smtClean="0"/>
              <a:t> </a:t>
            </a:r>
            <a:r>
              <a:rPr lang="en-US" dirty="0" err="1" smtClean="0"/>
              <a:t>beberapa</a:t>
            </a:r>
            <a:r>
              <a:rPr lang="en-US" dirty="0" smtClean="0"/>
              <a:t> </a:t>
            </a:r>
            <a:r>
              <a:rPr lang="en-US" dirty="0" err="1" smtClean="0"/>
              <a:t>kalimat</a:t>
            </a:r>
            <a:r>
              <a:rPr lang="en-US" dirty="0" smtClean="0"/>
              <a:t> </a:t>
            </a:r>
            <a:r>
              <a:rPr lang="en-US" dirty="0" err="1" smtClean="0"/>
              <a:t>penjelas</a:t>
            </a:r>
            <a:r>
              <a:rPr lang="en-US" dirty="0" smtClean="0"/>
              <a:t>. </a:t>
            </a:r>
            <a:r>
              <a:rPr lang="en-US" dirty="0" err="1" smtClean="0"/>
              <a:t>Dengan</a:t>
            </a:r>
            <a:r>
              <a:rPr lang="en-US" dirty="0" smtClean="0"/>
              <a:t> </a:t>
            </a:r>
            <a:r>
              <a:rPr lang="en-US" dirty="0" err="1" smtClean="0"/>
              <a:t>kata</a:t>
            </a:r>
            <a:r>
              <a:rPr lang="en-US" dirty="0" smtClean="0"/>
              <a:t> lain, </a:t>
            </a:r>
            <a:r>
              <a:rPr lang="en-US" dirty="0" err="1" smtClean="0"/>
              <a:t>apabila</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terdapat</a:t>
            </a:r>
            <a:r>
              <a:rPr lang="en-US" dirty="0" smtClean="0"/>
              <a:t> </a:t>
            </a:r>
            <a:r>
              <a:rPr lang="en-US" dirty="0" err="1" smtClean="0"/>
              <a:t>lebih</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tidak</a:t>
            </a:r>
            <a:r>
              <a:rPr lang="en-US" dirty="0" smtClean="0"/>
              <a:t> </a:t>
            </a:r>
            <a:r>
              <a:rPr lang="en-US" dirty="0" err="1" smtClean="0"/>
              <a:t>termasuk</a:t>
            </a:r>
            <a:r>
              <a:rPr lang="en-US" dirty="0" smtClean="0"/>
              <a:t> </a:t>
            </a:r>
            <a:r>
              <a:rPr lang="en-US" dirty="0" err="1" smtClean="0"/>
              <a:t>paragraf</a:t>
            </a:r>
            <a:r>
              <a:rPr lang="en-US" dirty="0" smtClean="0"/>
              <a:t> yang </a:t>
            </a:r>
            <a:r>
              <a:rPr lang="en-US" dirty="0" err="1" smtClean="0"/>
              <a:t>baik</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Kalimat</a:t>
            </a:r>
            <a:r>
              <a:rPr lang="en-US" dirty="0" smtClean="0"/>
              <a:t> </a:t>
            </a:r>
            <a:r>
              <a:rPr lang="en-US" dirty="0" err="1" smtClean="0"/>
              <a:t>topik</a:t>
            </a:r>
            <a:r>
              <a:rPr lang="en-US" dirty="0" smtClean="0"/>
              <a:t> </a:t>
            </a:r>
            <a:r>
              <a:rPr lang="en-US" dirty="0" err="1" smtClean="0"/>
              <a:t>adalah</a:t>
            </a:r>
            <a:r>
              <a:rPr lang="en-US" dirty="0" smtClean="0"/>
              <a:t> </a:t>
            </a:r>
            <a:r>
              <a:rPr lang="en-US" dirty="0" err="1" smtClean="0"/>
              <a:t>kalimat</a:t>
            </a:r>
            <a:r>
              <a:rPr lang="en-US" dirty="0" smtClean="0"/>
              <a:t> yang </a:t>
            </a:r>
            <a:r>
              <a:rPr lang="en-US" dirty="0" err="1" smtClean="0"/>
              <a:t>berisi</a:t>
            </a:r>
            <a:r>
              <a:rPr lang="en-US" dirty="0" smtClean="0"/>
              <a:t> </a:t>
            </a:r>
            <a:r>
              <a:rPr lang="en-US" dirty="0" err="1" smtClean="0"/>
              <a:t>topik</a:t>
            </a:r>
            <a:r>
              <a:rPr lang="en-US" dirty="0" smtClean="0"/>
              <a:t> yang </a:t>
            </a:r>
            <a:r>
              <a:rPr lang="en-US" dirty="0" err="1" smtClean="0"/>
              <a:t>dibicarakan</a:t>
            </a:r>
            <a:r>
              <a:rPr lang="en-US" dirty="0" smtClean="0"/>
              <a:t> </a:t>
            </a:r>
            <a:r>
              <a:rPr lang="en-US" dirty="0" err="1" smtClean="0"/>
              <a:t>pengarang</a:t>
            </a:r>
            <a:r>
              <a:rPr lang="en-US" dirty="0" smtClean="0"/>
              <a:t>. </a:t>
            </a:r>
            <a:r>
              <a:rPr lang="en-US" dirty="0" err="1" smtClean="0"/>
              <a:t>Pengarang</a:t>
            </a:r>
            <a:r>
              <a:rPr lang="en-US" dirty="0" smtClean="0"/>
              <a:t> </a:t>
            </a:r>
            <a:r>
              <a:rPr lang="en-US" dirty="0" err="1" smtClean="0"/>
              <a:t>meletakkan</a:t>
            </a:r>
            <a:r>
              <a:rPr lang="en-US" dirty="0" smtClean="0"/>
              <a:t> </a:t>
            </a:r>
            <a:r>
              <a:rPr lang="en-US" dirty="0" err="1" smtClean="0"/>
              <a:t>inti</a:t>
            </a:r>
            <a:r>
              <a:rPr lang="en-US" dirty="0" smtClean="0"/>
              <a:t> </a:t>
            </a:r>
            <a:r>
              <a:rPr lang="en-US" dirty="0" err="1" smtClean="0"/>
              <a:t>maksud</a:t>
            </a:r>
            <a:r>
              <a:rPr lang="en-US" dirty="0" smtClean="0"/>
              <a:t> </a:t>
            </a:r>
            <a:r>
              <a:rPr lang="en-US" dirty="0" err="1" smtClean="0"/>
              <a:t>pembicaraannya</a:t>
            </a:r>
            <a:r>
              <a:rPr lang="en-US" dirty="0" smtClean="0"/>
              <a:t> </a:t>
            </a:r>
            <a:r>
              <a:rPr lang="en-US" dirty="0" err="1" smtClean="0"/>
              <a:t>pada</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Karena</a:t>
            </a:r>
            <a:r>
              <a:rPr lang="en-US" dirty="0" smtClean="0"/>
              <a:t> </a:t>
            </a:r>
            <a:r>
              <a:rPr lang="en-US" dirty="0" err="1" smtClean="0"/>
              <a:t>topik</a:t>
            </a:r>
            <a:r>
              <a:rPr lang="en-US" dirty="0" smtClean="0"/>
              <a:t> </a:t>
            </a:r>
            <a:r>
              <a:rPr lang="en-US" dirty="0" err="1" smtClean="0"/>
              <a:t>paragraf</a:t>
            </a:r>
            <a:r>
              <a:rPr lang="en-US" dirty="0" smtClean="0"/>
              <a:t> </a:t>
            </a:r>
            <a:r>
              <a:rPr lang="en-US" dirty="0" err="1" smtClean="0"/>
              <a:t>adalah</a:t>
            </a:r>
            <a:r>
              <a:rPr lang="en-US" dirty="0" smtClean="0"/>
              <a:t> </a:t>
            </a:r>
            <a:r>
              <a:rPr lang="en-US" i="1" dirty="0" err="1" smtClean="0"/>
              <a:t>pikiran</a:t>
            </a:r>
            <a:r>
              <a:rPr lang="en-US" i="1" dirty="0" smtClean="0"/>
              <a:t> </a:t>
            </a:r>
            <a:r>
              <a:rPr lang="en-US" i="1" dirty="0" err="1" smtClean="0"/>
              <a:t>utama</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merupakan</a:t>
            </a:r>
            <a:r>
              <a:rPr lang="en-US" dirty="0" smtClean="0"/>
              <a:t> </a:t>
            </a:r>
            <a:r>
              <a:rPr lang="en-US" dirty="0" err="1" smtClean="0"/>
              <a:t>kalimat</a:t>
            </a:r>
            <a:r>
              <a:rPr lang="en-US" dirty="0" smtClean="0"/>
              <a:t> </a:t>
            </a:r>
            <a:r>
              <a:rPr lang="en-US" dirty="0" err="1" smtClean="0"/>
              <a:t>utama</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Karena</a:t>
            </a:r>
            <a:r>
              <a:rPr lang="en-US" dirty="0" smtClean="0"/>
              <a:t> </a:t>
            </a:r>
            <a:r>
              <a:rPr lang="en-US" dirty="0" err="1" smtClean="0"/>
              <a:t>setiap</a:t>
            </a:r>
            <a:r>
              <a:rPr lang="en-US" dirty="0" smtClean="0"/>
              <a:t> </a:t>
            </a:r>
            <a:r>
              <a:rPr lang="en-US" dirty="0" err="1" smtClean="0"/>
              <a:t>paragraf</a:t>
            </a:r>
            <a:r>
              <a:rPr lang="en-US" dirty="0" smtClean="0"/>
              <a:t> </a:t>
            </a:r>
            <a:r>
              <a:rPr lang="en-US" dirty="0" err="1" smtClean="0"/>
              <a:t>hanya</a:t>
            </a:r>
            <a:r>
              <a:rPr lang="en-US" dirty="0" smtClean="0"/>
              <a:t> </a:t>
            </a:r>
            <a:r>
              <a:rPr lang="en-US" dirty="0" err="1" smtClean="0"/>
              <a:t>memiliki</a:t>
            </a:r>
            <a:r>
              <a:rPr lang="en-US" dirty="0" smtClean="0"/>
              <a:t> </a:t>
            </a:r>
            <a:r>
              <a:rPr lang="en-US" dirty="0" err="1" smtClean="0"/>
              <a:t>sebuah</a:t>
            </a:r>
            <a:r>
              <a:rPr lang="en-US" dirty="0" smtClean="0"/>
              <a:t> </a:t>
            </a:r>
            <a:r>
              <a:rPr lang="en-US" dirty="0" err="1" smtClean="0"/>
              <a:t>topik</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tentu</a:t>
            </a:r>
            <a:r>
              <a:rPr lang="en-US" dirty="0" smtClean="0"/>
              <a:t> </a:t>
            </a:r>
            <a:r>
              <a:rPr lang="en-US" dirty="0" err="1" smtClean="0"/>
              <a:t>hanya</a:t>
            </a:r>
            <a:r>
              <a:rPr lang="en-US" dirty="0" smtClean="0"/>
              <a:t> </a:t>
            </a:r>
            <a:r>
              <a:rPr lang="en-US" dirty="0" err="1" smtClean="0"/>
              <a:t>mempunyai</a:t>
            </a:r>
            <a:r>
              <a:rPr lang="en-US" dirty="0" smtClean="0"/>
              <a:t> </a:t>
            </a:r>
            <a:r>
              <a:rPr lang="en-US" dirty="0" err="1" smtClean="0"/>
              <a:t>satu</a:t>
            </a:r>
            <a:r>
              <a:rPr lang="en-US" dirty="0" smtClean="0"/>
              <a:t> </a:t>
            </a:r>
            <a:r>
              <a:rPr lang="en-US" dirty="0" err="1" smtClean="0"/>
              <a:t>kalimat</a:t>
            </a:r>
            <a:r>
              <a:rPr lang="en-US" dirty="0" smtClean="0"/>
              <a:t> </a:t>
            </a:r>
            <a:r>
              <a:rPr lang="en-US" dirty="0" err="1" smtClean="0"/>
              <a:t>utama</a:t>
            </a:r>
            <a:r>
              <a:rPr lang="en-US" dirty="0" smtClean="0"/>
              <a:t>. </a:t>
            </a:r>
            <a:r>
              <a:rPr lang="en-US" dirty="0" err="1" smtClean="0"/>
              <a:t>Kalimat</a:t>
            </a:r>
            <a:r>
              <a:rPr lang="en-US" dirty="0" smtClean="0"/>
              <a:t> </a:t>
            </a:r>
            <a:r>
              <a:rPr lang="en-US" dirty="0" err="1" smtClean="0"/>
              <a:t>utama</a:t>
            </a:r>
            <a:r>
              <a:rPr lang="en-US" dirty="0" smtClean="0"/>
              <a:t> </a:t>
            </a:r>
            <a:r>
              <a:rPr lang="en-US" dirty="0" err="1" smtClean="0"/>
              <a:t>bersifat</a:t>
            </a:r>
            <a:r>
              <a:rPr lang="en-US" dirty="0" smtClean="0"/>
              <a:t> </a:t>
            </a:r>
            <a:r>
              <a:rPr lang="en-US" dirty="0" err="1" smtClean="0"/>
              <a:t>umum</a:t>
            </a:r>
            <a:r>
              <a:rPr lang="en-US" dirty="0" smtClean="0"/>
              <a:t>. </a:t>
            </a:r>
            <a:r>
              <a:rPr lang="en-US" dirty="0" err="1" smtClean="0"/>
              <a:t>Ukuran</a:t>
            </a:r>
            <a:r>
              <a:rPr lang="en-US" dirty="0" smtClean="0"/>
              <a:t> </a:t>
            </a:r>
            <a:r>
              <a:rPr lang="en-US" dirty="0" err="1" smtClean="0"/>
              <a:t>keumuman</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terbatas</a:t>
            </a:r>
            <a:r>
              <a:rPr lang="en-US" dirty="0" smtClean="0"/>
              <a:t> </a:t>
            </a:r>
            <a:r>
              <a:rPr lang="en-US" dirty="0" err="1" smtClean="0"/>
              <a:t>pada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saja</a:t>
            </a:r>
            <a:r>
              <a:rPr lang="en-US" dirty="0" smtClean="0"/>
              <a:t>. </a:t>
            </a:r>
            <a:r>
              <a:rPr lang="en-US" dirty="0" err="1" smtClean="0"/>
              <a:t>Adakalanya</a:t>
            </a:r>
            <a:r>
              <a:rPr lang="en-US" dirty="0" smtClean="0"/>
              <a:t> </a:t>
            </a:r>
            <a:r>
              <a:rPr lang="en-US" dirty="0" err="1" smtClean="0"/>
              <a:t>sebuah</a:t>
            </a:r>
            <a:r>
              <a:rPr lang="en-US" dirty="0" smtClean="0"/>
              <a:t> </a:t>
            </a:r>
            <a:r>
              <a:rPr lang="en-US" dirty="0" err="1" smtClean="0"/>
              <a:t>kalimat</a:t>
            </a:r>
            <a:r>
              <a:rPr lang="en-US" dirty="0" smtClean="0"/>
              <a:t> yang </a:t>
            </a:r>
            <a:r>
              <a:rPr lang="en-US" dirty="0" err="1" smtClean="0"/>
              <a:t>kita</a:t>
            </a:r>
            <a:r>
              <a:rPr lang="en-US" dirty="0" smtClean="0"/>
              <a:t> </a:t>
            </a:r>
            <a:r>
              <a:rPr lang="en-US" dirty="0" err="1" smtClean="0"/>
              <a:t>anggap</a:t>
            </a:r>
            <a:r>
              <a:rPr lang="en-US" dirty="0" smtClean="0"/>
              <a:t> </a:t>
            </a:r>
            <a:r>
              <a:rPr lang="en-US" dirty="0" err="1" smtClean="0"/>
              <a:t>umum</a:t>
            </a:r>
            <a:r>
              <a:rPr lang="en-US" dirty="0" smtClean="0"/>
              <a:t> </a:t>
            </a:r>
            <a:r>
              <a:rPr lang="en-US" dirty="0" err="1" smtClean="0"/>
              <a:t>akan</a:t>
            </a:r>
            <a:r>
              <a:rPr lang="en-US" dirty="0" smtClean="0"/>
              <a:t> </a:t>
            </a:r>
            <a:r>
              <a:rPr lang="en-US" dirty="0" err="1" smtClean="0"/>
              <a:t>berubah</a:t>
            </a:r>
            <a:r>
              <a:rPr lang="en-US" dirty="0" smtClean="0"/>
              <a:t> </a:t>
            </a:r>
            <a:r>
              <a:rPr lang="en-US" dirty="0" err="1" smtClean="0"/>
              <a:t>menjadi</a:t>
            </a:r>
            <a:r>
              <a:rPr lang="en-US" dirty="0" smtClean="0"/>
              <a:t> </a:t>
            </a:r>
            <a:r>
              <a:rPr lang="en-US" dirty="0" err="1" smtClean="0"/>
              <a:t>kalimat</a:t>
            </a:r>
            <a:r>
              <a:rPr lang="en-US" dirty="0" smtClean="0"/>
              <a:t> yang </a:t>
            </a:r>
            <a:r>
              <a:rPr lang="en-US" dirty="0" err="1" smtClean="0"/>
              <a:t>khusus</a:t>
            </a:r>
            <a:r>
              <a:rPr lang="en-US" dirty="0" smtClean="0"/>
              <a:t> </a:t>
            </a:r>
            <a:r>
              <a:rPr lang="en-US" dirty="0" err="1" smtClean="0"/>
              <a:t>apabila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diperluas</a:t>
            </a: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lstStyle/>
          <a:p>
            <a:pPr fontAlgn="auto">
              <a:spcAft>
                <a:spcPts val="0"/>
              </a:spcAft>
              <a:defRPr/>
            </a:pPr>
            <a:r>
              <a:rPr lang="en-US" dirty="0" err="1" smtClean="0"/>
              <a:t>Panjang</a:t>
            </a:r>
            <a:r>
              <a:rPr lang="en-US" dirty="0" smtClean="0"/>
              <a:t> </a:t>
            </a:r>
            <a:r>
              <a:rPr lang="en-US" dirty="0" err="1" smtClean="0"/>
              <a:t>Paragraf</a:t>
            </a:r>
            <a:endParaRPr lang="en-US" dirty="0"/>
          </a:p>
        </p:txBody>
      </p:sp>
    </p:spTree>
  </p:cSld>
  <p:clrMapOvr>
    <a:masterClrMapping/>
  </p:clrMapOvr>
  <p:transition spd="slow">
    <p:push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100"/>
          </a:xfrm>
        </p:spPr>
        <p:txBody>
          <a:bodyPr>
            <a:normAutofit fontScale="77500" lnSpcReduction="20000"/>
          </a:bodyPr>
          <a:lstStyle/>
          <a:p>
            <a:pPr marL="365760" indent="-256032" fontAlgn="auto">
              <a:spcAft>
                <a:spcPts val="0"/>
              </a:spcAft>
              <a:buFont typeface="Wingdings 3"/>
              <a:buChar char=""/>
              <a:defRPr/>
            </a:pPr>
            <a:r>
              <a:rPr lang="en-US" dirty="0" err="1" smtClean="0"/>
              <a:t>Panjang</a:t>
            </a:r>
            <a:r>
              <a:rPr lang="en-US" dirty="0" smtClean="0"/>
              <a:t> </a:t>
            </a:r>
            <a:r>
              <a:rPr lang="en-US" dirty="0" err="1" smtClean="0"/>
              <a:t>paragraf</a:t>
            </a:r>
            <a:r>
              <a:rPr lang="en-US" dirty="0" smtClean="0"/>
              <a:t> </a:t>
            </a:r>
            <a:r>
              <a:rPr lang="en-US" dirty="0" err="1" smtClean="0"/>
              <a:t>amat</a:t>
            </a:r>
            <a:r>
              <a:rPr lang="en-US" dirty="0" smtClean="0"/>
              <a:t> </a:t>
            </a:r>
            <a:r>
              <a:rPr lang="en-US" dirty="0" err="1" smtClean="0"/>
              <a:t>bergantung</a:t>
            </a:r>
            <a:r>
              <a:rPr lang="en-US" dirty="0" smtClean="0"/>
              <a:t> </a:t>
            </a:r>
            <a:r>
              <a:rPr lang="en-US" dirty="0" err="1" smtClean="0"/>
              <a:t>pada</a:t>
            </a:r>
            <a:r>
              <a:rPr lang="en-US" dirty="0" smtClean="0"/>
              <a:t> </a:t>
            </a:r>
            <a:r>
              <a:rPr lang="en-US" dirty="0" err="1" smtClean="0"/>
              <a:t>pikiran</a:t>
            </a:r>
            <a:r>
              <a:rPr lang="en-US" dirty="0" smtClean="0"/>
              <a:t> yang </a:t>
            </a:r>
            <a:r>
              <a:rPr lang="en-US" dirty="0" err="1" smtClean="0"/>
              <a:t>hendak</a:t>
            </a:r>
            <a:r>
              <a:rPr lang="en-US" dirty="0" smtClean="0"/>
              <a:t> </a:t>
            </a:r>
            <a:r>
              <a:rPr lang="en-US" dirty="0" err="1" smtClean="0"/>
              <a:t>dikembangkan</a:t>
            </a:r>
            <a:r>
              <a:rPr lang="en-US" dirty="0" smtClean="0"/>
              <a:t>. </a:t>
            </a:r>
            <a:r>
              <a:rPr lang="en-US" dirty="0" err="1" smtClean="0"/>
              <a:t>Sudah</a:t>
            </a:r>
            <a:r>
              <a:rPr lang="en-US" dirty="0" smtClean="0"/>
              <a:t> </a:t>
            </a:r>
            <a:r>
              <a:rPr lang="en-US" dirty="0" err="1" smtClean="0"/>
              <a:t>diuraikan</a:t>
            </a:r>
            <a:r>
              <a:rPr lang="en-US" dirty="0" smtClean="0"/>
              <a:t> </a:t>
            </a:r>
            <a:r>
              <a:rPr lang="en-US" dirty="0" err="1" smtClean="0"/>
              <a:t>bahwa</a:t>
            </a:r>
            <a:r>
              <a:rPr lang="en-US" dirty="0" smtClean="0"/>
              <a:t> </a:t>
            </a:r>
            <a:r>
              <a:rPr lang="en-US" dirty="0" err="1" smtClean="0"/>
              <a:t>dalam</a:t>
            </a:r>
            <a:r>
              <a:rPr lang="en-US" dirty="0" smtClean="0"/>
              <a:t> </a:t>
            </a:r>
            <a:r>
              <a:rPr lang="en-US" dirty="0" err="1" smtClean="0"/>
              <a:t>laras</a:t>
            </a:r>
            <a:r>
              <a:rPr lang="en-US" dirty="0" smtClean="0"/>
              <a:t> </a:t>
            </a:r>
            <a:r>
              <a:rPr lang="en-US" dirty="0" err="1" smtClean="0"/>
              <a:t>ilmiah</a:t>
            </a:r>
            <a:r>
              <a:rPr lang="en-US" dirty="0" smtClean="0"/>
              <a:t> </a:t>
            </a:r>
            <a:r>
              <a:rPr lang="en-US" dirty="0" err="1" smtClean="0"/>
              <a:t>sebuah</a:t>
            </a:r>
            <a:r>
              <a:rPr lang="en-US" dirty="0" smtClean="0"/>
              <a:t> </a:t>
            </a:r>
            <a:r>
              <a:rPr lang="en-US" dirty="0" err="1" smtClean="0"/>
              <a:t>paragraf</a:t>
            </a:r>
            <a:r>
              <a:rPr lang="en-US" dirty="0" smtClean="0"/>
              <a:t> minimal </a:t>
            </a:r>
            <a:r>
              <a:rPr lang="en-US" dirty="0" err="1" smtClean="0"/>
              <a:t>dibangun</a:t>
            </a:r>
            <a:r>
              <a:rPr lang="en-US" dirty="0" smtClean="0"/>
              <a:t> </a:t>
            </a:r>
            <a:r>
              <a:rPr lang="en-US" dirty="0" err="1" smtClean="0"/>
              <a:t>oleh</a:t>
            </a:r>
            <a:r>
              <a:rPr lang="en-US" dirty="0" smtClean="0"/>
              <a:t> </a:t>
            </a:r>
            <a:r>
              <a:rPr lang="en-US" dirty="0" err="1" smtClean="0"/>
              <a:t>tiga</a:t>
            </a:r>
            <a:r>
              <a:rPr lang="en-US" dirty="0" smtClean="0"/>
              <a:t> </a:t>
            </a:r>
            <a:r>
              <a:rPr lang="en-US" dirty="0" err="1" smtClean="0"/>
              <a:t>buah</a:t>
            </a:r>
            <a:r>
              <a:rPr lang="en-US" dirty="0" smtClean="0"/>
              <a:t> </a:t>
            </a:r>
            <a:r>
              <a:rPr lang="en-US" dirty="0" err="1" smtClean="0"/>
              <a:t>kalimat</a:t>
            </a:r>
            <a:r>
              <a:rPr lang="en-US" dirty="0" smtClean="0"/>
              <a:t>, </a:t>
            </a:r>
            <a:r>
              <a:rPr lang="en-US" dirty="0" err="1" smtClean="0"/>
              <a:t>yakni</a:t>
            </a:r>
            <a:r>
              <a:rPr lang="en-US" dirty="0" smtClean="0"/>
              <a:t> </a:t>
            </a:r>
            <a:r>
              <a:rPr lang="en-US" dirty="0" err="1" smtClean="0"/>
              <a:t>kalimat</a:t>
            </a:r>
            <a:r>
              <a:rPr lang="en-US" dirty="0" smtClean="0"/>
              <a:t> </a:t>
            </a:r>
            <a:r>
              <a:rPr lang="en-US" dirty="0" err="1" smtClean="0"/>
              <a:t>pembuka</a:t>
            </a:r>
            <a:r>
              <a:rPr lang="en-US" dirty="0" smtClean="0"/>
              <a:t>, </a:t>
            </a:r>
            <a:r>
              <a:rPr lang="en-US" dirty="0" err="1" smtClean="0"/>
              <a:t>kalimat</a:t>
            </a:r>
            <a:r>
              <a:rPr lang="en-US" dirty="0" smtClean="0"/>
              <a:t> </a:t>
            </a:r>
            <a:r>
              <a:rPr lang="en-US" dirty="0" err="1" smtClean="0"/>
              <a:t>isi</a:t>
            </a:r>
            <a:r>
              <a:rPr lang="en-US" dirty="0" smtClean="0"/>
              <a:t>, </a:t>
            </a:r>
            <a:r>
              <a:rPr lang="en-US" dirty="0" err="1" smtClean="0"/>
              <a:t>dan</a:t>
            </a:r>
            <a:r>
              <a:rPr lang="en-US" dirty="0" smtClean="0"/>
              <a:t> </a:t>
            </a:r>
            <a:r>
              <a:rPr lang="en-US" dirty="0" err="1" smtClean="0"/>
              <a:t>kalimat</a:t>
            </a:r>
            <a:r>
              <a:rPr lang="en-US" dirty="0" smtClean="0"/>
              <a:t> </a:t>
            </a:r>
            <a:r>
              <a:rPr lang="en-US" dirty="0" err="1" smtClean="0"/>
              <a:t>penutup</a:t>
            </a:r>
            <a:r>
              <a:rPr lang="en-US" dirty="0" smtClean="0"/>
              <a:t> </a:t>
            </a:r>
            <a:r>
              <a:rPr lang="en-US" dirty="0" err="1" smtClean="0"/>
              <a:t>atau</a:t>
            </a:r>
            <a:r>
              <a:rPr lang="en-US" dirty="0" smtClean="0"/>
              <a:t> </a:t>
            </a:r>
            <a:r>
              <a:rPr lang="en-US" dirty="0" err="1" smtClean="0"/>
              <a:t>kalimat</a:t>
            </a:r>
            <a:r>
              <a:rPr lang="en-US" dirty="0" smtClean="0"/>
              <a:t> </a:t>
            </a:r>
            <a:r>
              <a:rPr lang="en-US" dirty="0" err="1" smtClean="0"/>
              <a:t>peralihan</a:t>
            </a:r>
            <a:r>
              <a:rPr lang="en-US" dirty="0" smtClean="0"/>
              <a:t>. </a:t>
            </a:r>
            <a:r>
              <a:rPr lang="en-US" dirty="0" err="1" smtClean="0"/>
              <a:t>Tentu</a:t>
            </a:r>
            <a:r>
              <a:rPr lang="en-US" dirty="0" smtClean="0"/>
              <a:t> </a:t>
            </a:r>
            <a:r>
              <a:rPr lang="en-US" dirty="0" err="1" smtClean="0"/>
              <a:t>saja</a:t>
            </a:r>
            <a:r>
              <a:rPr lang="en-US" dirty="0" smtClean="0"/>
              <a:t>, </a:t>
            </a:r>
            <a:r>
              <a:rPr lang="en-US" dirty="0" err="1" smtClean="0"/>
              <a:t>uraian</a:t>
            </a:r>
            <a:r>
              <a:rPr lang="en-US" dirty="0" smtClean="0"/>
              <a:t> </a:t>
            </a:r>
            <a:r>
              <a:rPr lang="en-US" dirty="0" err="1" smtClean="0"/>
              <a:t>itu</a:t>
            </a:r>
            <a:r>
              <a:rPr lang="en-US" dirty="0" smtClean="0"/>
              <a:t> </a:t>
            </a:r>
            <a:r>
              <a:rPr lang="en-US" dirty="0" err="1" smtClean="0"/>
              <a:t>berarti</a:t>
            </a:r>
            <a:r>
              <a:rPr lang="en-US" dirty="0" smtClean="0"/>
              <a:t> </a:t>
            </a:r>
            <a:r>
              <a:rPr lang="en-US" dirty="0" err="1" smtClean="0"/>
              <a:t>bahwa</a:t>
            </a:r>
            <a:r>
              <a:rPr lang="en-US" dirty="0" smtClean="0"/>
              <a:t> </a:t>
            </a:r>
            <a:r>
              <a:rPr lang="en-US" dirty="0" err="1" smtClean="0"/>
              <a:t>paragraf</a:t>
            </a:r>
            <a:r>
              <a:rPr lang="en-US" dirty="0" smtClean="0"/>
              <a:t> </a:t>
            </a:r>
            <a:r>
              <a:rPr lang="en-US" dirty="0" err="1" smtClean="0"/>
              <a:t>dapat</a:t>
            </a:r>
            <a:r>
              <a:rPr lang="en-US" dirty="0" smtClean="0"/>
              <a:t> </a:t>
            </a:r>
            <a:r>
              <a:rPr lang="en-US" dirty="0" err="1" smtClean="0"/>
              <a:t>dibangun</a:t>
            </a:r>
            <a:r>
              <a:rPr lang="en-US" dirty="0" smtClean="0"/>
              <a:t> </a:t>
            </a:r>
            <a:r>
              <a:rPr lang="en-US" dirty="0" err="1" smtClean="0"/>
              <a:t>oleh</a:t>
            </a:r>
            <a:r>
              <a:rPr lang="en-US" dirty="0" smtClean="0"/>
              <a:t> </a:t>
            </a:r>
            <a:r>
              <a:rPr lang="en-US" dirty="0" err="1" smtClean="0"/>
              <a:t>lebih</a:t>
            </a:r>
            <a:r>
              <a:rPr lang="en-US" dirty="0" smtClean="0"/>
              <a:t> </a:t>
            </a:r>
            <a:r>
              <a:rPr lang="en-US" dirty="0" err="1" smtClean="0"/>
              <a:t>dari</a:t>
            </a:r>
            <a:r>
              <a:rPr lang="en-US" dirty="0" smtClean="0"/>
              <a:t> </a:t>
            </a:r>
            <a:r>
              <a:rPr lang="en-US" dirty="0" err="1" smtClean="0"/>
              <a:t>tiga</a:t>
            </a:r>
            <a:r>
              <a:rPr lang="en-US" dirty="0" smtClean="0"/>
              <a:t> </a:t>
            </a:r>
            <a:r>
              <a:rPr lang="en-US" dirty="0" err="1" smtClean="0"/>
              <a:t>kalimat</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harus</a:t>
            </a:r>
            <a:r>
              <a:rPr lang="en-US" dirty="0" smtClean="0"/>
              <a:t> </a:t>
            </a:r>
            <a:r>
              <a:rPr lang="en-US" dirty="0" err="1" smtClean="0"/>
              <a:t>diingat</a:t>
            </a:r>
            <a:r>
              <a:rPr lang="en-US" dirty="0" smtClean="0"/>
              <a:t> </a:t>
            </a:r>
            <a:r>
              <a:rPr lang="en-US" dirty="0" err="1" smtClean="0"/>
              <a:t>bahwa</a:t>
            </a:r>
            <a:r>
              <a:rPr lang="en-US" dirty="0" smtClean="0"/>
              <a:t> </a:t>
            </a:r>
            <a:r>
              <a:rPr lang="en-US" dirty="0" err="1" smtClean="0"/>
              <a:t>paragraf</a:t>
            </a:r>
            <a:r>
              <a:rPr lang="en-US" dirty="0" smtClean="0"/>
              <a:t> yang </a:t>
            </a:r>
            <a:r>
              <a:rPr lang="en-US" dirty="0" err="1" smtClean="0"/>
              <a:t>terlalu</a:t>
            </a:r>
            <a:r>
              <a:rPr lang="en-US" dirty="0" smtClean="0"/>
              <a:t> </a:t>
            </a:r>
            <a:r>
              <a:rPr lang="en-US" dirty="0" err="1" smtClean="0"/>
              <a:t>panjang</a:t>
            </a:r>
            <a:r>
              <a:rPr lang="en-US" dirty="0" smtClean="0"/>
              <a:t> </a:t>
            </a:r>
            <a:r>
              <a:rPr lang="en-US" dirty="0" err="1" smtClean="0"/>
              <a:t>membuat</a:t>
            </a:r>
            <a:r>
              <a:rPr lang="en-US" dirty="0" smtClean="0"/>
              <a:t> </a:t>
            </a:r>
            <a:r>
              <a:rPr lang="en-US" dirty="0" err="1" smtClean="0"/>
              <a:t>pembaca</a:t>
            </a:r>
            <a:r>
              <a:rPr lang="en-US" dirty="0" smtClean="0"/>
              <a:t> </a:t>
            </a:r>
            <a:r>
              <a:rPr lang="en-US" dirty="0" err="1" smtClean="0"/>
              <a:t>mengalami</a:t>
            </a:r>
            <a:r>
              <a:rPr lang="en-US" dirty="0" smtClean="0"/>
              <a:t> </a:t>
            </a:r>
            <a:r>
              <a:rPr lang="en-US" dirty="0" err="1" smtClean="0"/>
              <a:t>kesulitan</a:t>
            </a:r>
            <a:r>
              <a:rPr lang="en-US" dirty="0" smtClean="0"/>
              <a:t> </a:t>
            </a:r>
            <a:r>
              <a:rPr lang="en-US" dirty="0" err="1" smtClean="0"/>
              <a:t>untuk</a:t>
            </a:r>
            <a:r>
              <a:rPr lang="en-US" dirty="0" smtClean="0"/>
              <a:t> </a:t>
            </a:r>
            <a:r>
              <a:rPr lang="en-US" dirty="0" err="1" smtClean="0"/>
              <a:t>berkonsentrasi</a:t>
            </a:r>
            <a:r>
              <a:rPr lang="en-US" dirty="0" smtClean="0"/>
              <a:t> </a:t>
            </a:r>
            <a:r>
              <a:rPr lang="en-US" dirty="0" err="1" smtClean="0"/>
              <a:t>dan</a:t>
            </a:r>
            <a:r>
              <a:rPr lang="en-US" dirty="0" smtClean="0"/>
              <a:t> </a:t>
            </a:r>
            <a:r>
              <a:rPr lang="en-US" dirty="0" err="1" smtClean="0"/>
              <a:t>memahami</a:t>
            </a:r>
            <a:r>
              <a:rPr lang="en-US" dirty="0" smtClean="0"/>
              <a:t> </a:t>
            </a:r>
            <a:r>
              <a:rPr lang="en-US" dirty="0" err="1" smtClean="0"/>
              <a:t>gagasan</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Selain</a:t>
            </a:r>
            <a:r>
              <a:rPr lang="en-US" dirty="0" smtClean="0"/>
              <a:t> </a:t>
            </a:r>
            <a:r>
              <a:rPr lang="en-US" dirty="0" err="1" smtClean="0"/>
              <a:t>itu</a:t>
            </a:r>
            <a:r>
              <a:rPr lang="en-US" dirty="0" smtClean="0"/>
              <a:t>, </a:t>
            </a:r>
            <a:r>
              <a:rPr lang="en-US" dirty="0" err="1" smtClean="0"/>
              <a:t>paragraf</a:t>
            </a:r>
            <a:r>
              <a:rPr lang="en-US" dirty="0" smtClean="0"/>
              <a:t> </a:t>
            </a:r>
            <a:r>
              <a:rPr lang="en-US" dirty="0" err="1" smtClean="0"/>
              <a:t>panjang</a:t>
            </a:r>
            <a:r>
              <a:rPr lang="en-US" dirty="0" smtClean="0"/>
              <a:t> </a:t>
            </a:r>
            <a:r>
              <a:rPr lang="en-US" dirty="0" err="1" smtClean="0"/>
              <a:t>akan</a:t>
            </a:r>
            <a:r>
              <a:rPr lang="en-US" dirty="0" smtClean="0"/>
              <a:t> </a:t>
            </a:r>
            <a:r>
              <a:rPr lang="en-US" dirty="0" err="1" smtClean="0"/>
              <a:t>memperlihatkan</a:t>
            </a:r>
            <a:r>
              <a:rPr lang="en-US" dirty="0" smtClean="0"/>
              <a:t> </a:t>
            </a:r>
            <a:r>
              <a:rPr lang="en-US" dirty="0" err="1" smtClean="0"/>
              <a:t>bahwa</a:t>
            </a:r>
            <a:r>
              <a:rPr lang="en-US" dirty="0" smtClean="0"/>
              <a:t> </a:t>
            </a:r>
            <a:r>
              <a:rPr lang="en-US" dirty="0" err="1" smtClean="0"/>
              <a:t>penulis</a:t>
            </a:r>
            <a:r>
              <a:rPr lang="en-US" dirty="0" smtClean="0"/>
              <a:t> </a:t>
            </a:r>
            <a:r>
              <a:rPr lang="en-US" dirty="0" err="1" smtClean="0"/>
              <a:t>tidak</a:t>
            </a:r>
            <a:r>
              <a:rPr lang="en-US" dirty="0" smtClean="0"/>
              <a:t> </a:t>
            </a:r>
            <a:r>
              <a:rPr lang="en-US" dirty="0" err="1" smtClean="0"/>
              <a:t>menguasai</a:t>
            </a:r>
            <a:r>
              <a:rPr lang="en-US" dirty="0" smtClean="0"/>
              <a:t> </a:t>
            </a:r>
            <a:r>
              <a:rPr lang="en-US" dirty="0" err="1" smtClean="0"/>
              <a:t>masalah</a:t>
            </a:r>
            <a:r>
              <a:rPr lang="en-US" dirty="0" smtClean="0"/>
              <a:t> yang </a:t>
            </a:r>
            <a:r>
              <a:rPr lang="en-US" dirty="0" err="1" smtClean="0"/>
              <a:t>hendak</a:t>
            </a:r>
            <a:r>
              <a:rPr lang="en-US" dirty="0" smtClean="0"/>
              <a:t> </a:t>
            </a:r>
            <a:r>
              <a:rPr lang="en-US" dirty="0" err="1" smtClean="0"/>
              <a:t>diuraikan</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Berapa</a:t>
            </a:r>
            <a:r>
              <a:rPr lang="en-US" dirty="0" smtClean="0"/>
              <a:t> pun </a:t>
            </a:r>
            <a:r>
              <a:rPr lang="en-US" dirty="0" err="1" smtClean="0"/>
              <a:t>jumlah</a:t>
            </a:r>
            <a:r>
              <a:rPr lang="en-US" dirty="0" smtClean="0"/>
              <a:t> </a:t>
            </a:r>
            <a:r>
              <a:rPr lang="en-US" dirty="0" err="1" smtClean="0"/>
              <a:t>kalimat</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kepaduan</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memegang</a:t>
            </a:r>
            <a:r>
              <a:rPr lang="en-US" dirty="0" smtClean="0"/>
              <a:t> </a:t>
            </a:r>
            <a:r>
              <a:rPr lang="en-US" dirty="0" err="1" smtClean="0"/>
              <a:t>peranan</a:t>
            </a:r>
            <a:r>
              <a:rPr lang="en-US" dirty="0" smtClean="0"/>
              <a:t> </a:t>
            </a:r>
            <a:r>
              <a:rPr lang="en-US" dirty="0" err="1" smtClean="0"/>
              <a:t>dalam</a:t>
            </a:r>
            <a:r>
              <a:rPr lang="en-US" dirty="0" smtClean="0"/>
              <a:t> </a:t>
            </a:r>
            <a:r>
              <a:rPr lang="en-US" dirty="0" err="1" smtClean="0"/>
              <a:t>menyajikan</a:t>
            </a:r>
            <a:r>
              <a:rPr lang="en-US" dirty="0" smtClean="0"/>
              <a:t> </a:t>
            </a:r>
            <a:r>
              <a:rPr lang="en-US" dirty="0" err="1" smtClean="0"/>
              <a:t>paragraf</a:t>
            </a:r>
            <a:r>
              <a:rPr lang="en-US" dirty="0" smtClean="0"/>
              <a:t> yang </a:t>
            </a:r>
            <a:r>
              <a:rPr lang="en-US" dirty="0" err="1" smtClean="0"/>
              <a:t>baik</a:t>
            </a:r>
            <a:r>
              <a:rPr lang="en-US" dirty="0" smtClean="0"/>
              <a:t>. </a:t>
            </a:r>
            <a:r>
              <a:rPr lang="en-US" dirty="0" err="1" smtClean="0"/>
              <a:t>Kepaduan</a:t>
            </a:r>
            <a:r>
              <a:rPr lang="en-US" dirty="0" smtClean="0"/>
              <a:t> </a:t>
            </a:r>
            <a:r>
              <a:rPr lang="en-US" dirty="0" err="1" smtClean="0"/>
              <a:t>dapat</a:t>
            </a:r>
            <a:r>
              <a:rPr lang="en-US" dirty="0" smtClean="0"/>
              <a:t> </a:t>
            </a:r>
            <a:r>
              <a:rPr lang="en-US" dirty="0" err="1" smtClean="0"/>
              <a:t>dirusak</a:t>
            </a:r>
            <a:r>
              <a:rPr lang="en-US" dirty="0" smtClean="0"/>
              <a:t>, </a:t>
            </a:r>
            <a:r>
              <a:rPr lang="en-US" dirty="0" err="1" smtClean="0"/>
              <a:t>jika</a:t>
            </a:r>
            <a:r>
              <a:rPr lang="en-US" dirty="0" smtClean="0"/>
              <a:t> </a:t>
            </a:r>
            <a:r>
              <a:rPr lang="en-US" dirty="0" err="1" smtClean="0"/>
              <a:t>paragraf</a:t>
            </a:r>
            <a:r>
              <a:rPr lang="en-US" dirty="0" smtClean="0"/>
              <a:t> </a:t>
            </a:r>
            <a:r>
              <a:rPr lang="en-US" dirty="0" err="1" smtClean="0"/>
              <a:t>mengalami</a:t>
            </a:r>
            <a:r>
              <a:rPr lang="en-US" dirty="0" smtClean="0"/>
              <a:t> (1) </a:t>
            </a:r>
            <a:r>
              <a:rPr lang="en-US" dirty="0" err="1" smtClean="0"/>
              <a:t>urutan</a:t>
            </a:r>
            <a:r>
              <a:rPr lang="en-US" dirty="0" smtClean="0"/>
              <a:t> </a:t>
            </a:r>
            <a:r>
              <a:rPr lang="en-US" dirty="0" err="1" smtClean="0"/>
              <a:t>pikiran</a:t>
            </a:r>
            <a:r>
              <a:rPr lang="en-US" dirty="0" smtClean="0"/>
              <a:t> yang </a:t>
            </a:r>
            <a:r>
              <a:rPr lang="en-US" dirty="0" err="1" smtClean="0"/>
              <a:t>menyimpang</a:t>
            </a:r>
            <a:r>
              <a:rPr lang="en-US" dirty="0" smtClean="0"/>
              <a:t>, (2) </a:t>
            </a:r>
            <a:r>
              <a:rPr lang="en-US" dirty="0" err="1" smtClean="0"/>
              <a:t>pikiran</a:t>
            </a:r>
            <a:r>
              <a:rPr lang="en-US" dirty="0" smtClean="0"/>
              <a:t> yang </a:t>
            </a:r>
            <a:r>
              <a:rPr lang="en-US" dirty="0" err="1" smtClean="0"/>
              <a:t>tidak</a:t>
            </a:r>
            <a:r>
              <a:rPr lang="en-US" dirty="0" smtClean="0"/>
              <a:t> </a:t>
            </a:r>
            <a:r>
              <a:rPr lang="en-US" dirty="0" err="1" smtClean="0"/>
              <a:t>lengkap</a:t>
            </a:r>
            <a:r>
              <a:rPr lang="en-US" dirty="0" smtClean="0"/>
              <a:t>, </a:t>
            </a:r>
            <a:r>
              <a:rPr lang="en-US" dirty="0" err="1" smtClean="0"/>
              <a:t>atau</a:t>
            </a:r>
            <a:r>
              <a:rPr lang="en-US" dirty="0" smtClean="0"/>
              <a:t> (3) </a:t>
            </a:r>
            <a:r>
              <a:rPr lang="en-US" dirty="0" err="1" smtClean="0"/>
              <a:t>pikiran</a:t>
            </a:r>
            <a:r>
              <a:rPr lang="en-US" dirty="0" smtClean="0"/>
              <a:t> yang </a:t>
            </a:r>
            <a:r>
              <a:rPr lang="en-US" dirty="0" err="1" smtClean="0"/>
              <a:t>ditumpukkan</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46037"/>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300"/>
          </a:xfrm>
        </p:spPr>
        <p:txBody>
          <a:bodyPr>
            <a:normAutofit fontScale="77500" lnSpcReduction="20000"/>
          </a:bodyPr>
          <a:lstStyle/>
          <a:p>
            <a:pPr marL="624078" indent="-514350" fontAlgn="auto">
              <a:spcAft>
                <a:spcPts val="0"/>
              </a:spcAft>
              <a:buFont typeface="+mj-lt"/>
              <a:buAutoNum type="arabicPeriod"/>
              <a:defRPr/>
            </a:pPr>
            <a:r>
              <a:rPr lang="en-US" dirty="0" err="1" smtClean="0"/>
              <a:t>Urutan</a:t>
            </a:r>
            <a:r>
              <a:rPr lang="en-US" dirty="0" smtClean="0"/>
              <a:t> </a:t>
            </a:r>
            <a:r>
              <a:rPr lang="en-US" dirty="0" err="1" smtClean="0"/>
              <a:t>Pikiran</a:t>
            </a:r>
            <a:r>
              <a:rPr lang="en-US" dirty="0" smtClean="0"/>
              <a:t> yang </a:t>
            </a:r>
            <a:r>
              <a:rPr lang="en-US" dirty="0" err="1" smtClean="0"/>
              <a:t>Menyimpang</a:t>
            </a:r>
            <a:r>
              <a:rPr lang="en-US" dirty="0" smtClean="0"/>
              <a:t> </a:t>
            </a:r>
            <a:r>
              <a:rPr lang="en-US" dirty="0" err="1" smtClean="0"/>
              <a:t>adalah</a:t>
            </a:r>
            <a:r>
              <a:rPr lang="en-US" dirty="0" smtClean="0"/>
              <a:t> </a:t>
            </a:r>
            <a:r>
              <a:rPr lang="en-US" dirty="0" err="1" smtClean="0"/>
              <a:t>kalimat-kalimat</a:t>
            </a:r>
            <a:r>
              <a:rPr lang="en-US" dirty="0" smtClean="0"/>
              <a:t> yang </a:t>
            </a:r>
            <a:r>
              <a:rPr lang="en-US" dirty="0" err="1" smtClean="0"/>
              <a:t>tidak</a:t>
            </a:r>
            <a:r>
              <a:rPr lang="en-US" dirty="0" smtClean="0"/>
              <a:t> </a:t>
            </a:r>
            <a:r>
              <a:rPr lang="en-US" dirty="0" err="1" smtClean="0"/>
              <a:t>ada</a:t>
            </a:r>
            <a:r>
              <a:rPr lang="en-US" dirty="0" smtClean="0"/>
              <a:t> </a:t>
            </a:r>
            <a:r>
              <a:rPr lang="en-US" dirty="0" err="1" smtClean="0"/>
              <a:t>kaitannya</a:t>
            </a:r>
            <a:r>
              <a:rPr lang="en-US" dirty="0" smtClean="0"/>
              <a:t> </a:t>
            </a:r>
            <a:r>
              <a:rPr lang="en-US" dirty="0" err="1" smtClean="0"/>
              <a:t>dengan</a:t>
            </a:r>
            <a:r>
              <a:rPr lang="en-US" dirty="0" smtClean="0"/>
              <a:t> </a:t>
            </a:r>
            <a:r>
              <a:rPr lang="en-US" dirty="0" err="1" smtClean="0"/>
              <a:t>pikiran</a:t>
            </a:r>
            <a:r>
              <a:rPr lang="en-US" dirty="0" smtClean="0"/>
              <a:t> </a:t>
            </a:r>
            <a:r>
              <a:rPr lang="en-US" dirty="0" err="1" smtClean="0"/>
              <a:t>utama</a:t>
            </a:r>
            <a:r>
              <a:rPr lang="en-US" dirty="0" smtClean="0"/>
              <a:t> </a:t>
            </a:r>
            <a:r>
              <a:rPr lang="en-US" dirty="0" err="1" smtClean="0"/>
              <a:t>atau</a:t>
            </a:r>
            <a:r>
              <a:rPr lang="en-US" dirty="0" smtClean="0"/>
              <a:t> </a:t>
            </a:r>
            <a:r>
              <a:rPr lang="en-US" dirty="0" err="1" smtClean="0"/>
              <a:t>kalimat</a:t>
            </a:r>
            <a:r>
              <a:rPr lang="en-US" dirty="0" smtClean="0"/>
              <a:t> yang </a:t>
            </a:r>
            <a:r>
              <a:rPr lang="en-US" dirty="0" err="1" smtClean="0"/>
              <a:t>menjelaskan</a:t>
            </a:r>
            <a:r>
              <a:rPr lang="en-US" dirty="0" smtClean="0"/>
              <a:t> </a:t>
            </a:r>
            <a:r>
              <a:rPr lang="en-US" dirty="0" err="1" smtClean="0"/>
              <a:t>hal</a:t>
            </a:r>
            <a:r>
              <a:rPr lang="en-US" dirty="0" smtClean="0"/>
              <a:t> lain </a:t>
            </a:r>
            <a:r>
              <a:rPr lang="en-US" dirty="0" err="1" smtClean="0"/>
              <a:t>di</a:t>
            </a:r>
            <a:r>
              <a:rPr lang="en-US" dirty="0" smtClean="0"/>
              <a:t> </a:t>
            </a:r>
            <a:r>
              <a:rPr lang="en-US" dirty="0" err="1" smtClean="0"/>
              <a:t>luar</a:t>
            </a:r>
            <a:r>
              <a:rPr lang="en-US" dirty="0" smtClean="0"/>
              <a:t> </a:t>
            </a:r>
            <a:r>
              <a:rPr lang="en-US" dirty="0" err="1" smtClean="0"/>
              <a:t>pikiran</a:t>
            </a:r>
            <a:r>
              <a:rPr lang="en-US" dirty="0" smtClean="0"/>
              <a:t> </a:t>
            </a:r>
            <a:r>
              <a:rPr lang="en-US" dirty="0" err="1" smtClean="0"/>
              <a:t>utama</a:t>
            </a:r>
            <a:r>
              <a:rPr lang="en-US" dirty="0" smtClean="0"/>
              <a:t>.</a:t>
            </a:r>
          </a:p>
          <a:p>
            <a:pPr marL="624078" indent="-514350" fontAlgn="auto">
              <a:spcAft>
                <a:spcPts val="0"/>
              </a:spcAft>
              <a:buFont typeface="+mj-lt"/>
              <a:buAutoNum type="arabicPeriod"/>
              <a:defRPr/>
            </a:pPr>
            <a:r>
              <a:rPr lang="en-US" dirty="0" err="1" smtClean="0"/>
              <a:t>Pikiran</a:t>
            </a:r>
            <a:r>
              <a:rPr lang="en-US" dirty="0" smtClean="0"/>
              <a:t> yang </a:t>
            </a:r>
            <a:r>
              <a:rPr lang="en-US" dirty="0" err="1" smtClean="0"/>
              <a:t>Tidak</a:t>
            </a:r>
            <a:r>
              <a:rPr lang="en-US" dirty="0" smtClean="0"/>
              <a:t> </a:t>
            </a:r>
            <a:r>
              <a:rPr lang="en-US" dirty="0" err="1" smtClean="0"/>
              <a:t>Lengkap</a:t>
            </a:r>
            <a:r>
              <a:rPr lang="en-US" dirty="0" smtClean="0"/>
              <a:t> </a:t>
            </a:r>
            <a:r>
              <a:rPr lang="en-US" dirty="0" err="1" smtClean="0"/>
              <a:t>adalah</a:t>
            </a:r>
            <a:r>
              <a:rPr lang="en-US" dirty="0" smtClean="0"/>
              <a:t> </a:t>
            </a:r>
            <a:r>
              <a:rPr lang="en-US" dirty="0" err="1" smtClean="0"/>
              <a:t>kalimat-kalimat</a:t>
            </a:r>
            <a:r>
              <a:rPr lang="en-US" dirty="0" smtClean="0"/>
              <a:t> yang </a:t>
            </a:r>
            <a:r>
              <a:rPr lang="en-US" dirty="0" err="1" smtClean="0"/>
              <a:t>tidak</a:t>
            </a:r>
            <a:r>
              <a:rPr lang="en-US" dirty="0" smtClean="0"/>
              <a:t> </a:t>
            </a:r>
            <a:r>
              <a:rPr lang="en-US" dirty="0" err="1" smtClean="0"/>
              <a:t>muncul</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Urutan</a:t>
            </a:r>
            <a:r>
              <a:rPr lang="en-US" dirty="0" smtClean="0"/>
              <a:t> </a:t>
            </a:r>
            <a:r>
              <a:rPr lang="en-US" dirty="0" err="1" smtClean="0"/>
              <a:t>pikiran</a:t>
            </a:r>
            <a:r>
              <a:rPr lang="en-US" dirty="0" smtClean="0"/>
              <a:t> yang </a:t>
            </a:r>
            <a:r>
              <a:rPr lang="en-US" dirty="0" err="1" smtClean="0"/>
              <a:t>tidak</a:t>
            </a:r>
            <a:r>
              <a:rPr lang="en-US" dirty="0" smtClean="0"/>
              <a:t> </a:t>
            </a:r>
            <a:r>
              <a:rPr lang="en-US" dirty="0" err="1" smtClean="0"/>
              <a:t>lengkap</a:t>
            </a:r>
            <a:r>
              <a:rPr lang="en-US" dirty="0" smtClean="0"/>
              <a:t> </a:t>
            </a:r>
            <a:r>
              <a:rPr lang="en-US" dirty="0" err="1" smtClean="0"/>
              <a:t>akan</a:t>
            </a:r>
            <a:r>
              <a:rPr lang="en-US" dirty="0" smtClean="0"/>
              <a:t> </a:t>
            </a:r>
            <a:r>
              <a:rPr lang="en-US" dirty="0" err="1" smtClean="0"/>
              <a:t>mengurangi</a:t>
            </a:r>
            <a:r>
              <a:rPr lang="en-US" dirty="0" smtClean="0"/>
              <a:t> </a:t>
            </a:r>
            <a:r>
              <a:rPr lang="en-US" dirty="0" err="1" smtClean="0"/>
              <a:t>kekompakan</a:t>
            </a:r>
            <a:r>
              <a:rPr lang="en-US" dirty="0" smtClean="0"/>
              <a:t> </a:t>
            </a:r>
            <a:r>
              <a:rPr lang="en-US" dirty="0" err="1" smtClean="0"/>
              <a:t>dan</a:t>
            </a:r>
            <a:r>
              <a:rPr lang="en-US" dirty="0" smtClean="0"/>
              <a:t> </a:t>
            </a:r>
            <a:r>
              <a:rPr lang="en-US" dirty="0" err="1" smtClean="0"/>
              <a:t>kebulatan</a:t>
            </a:r>
            <a:r>
              <a:rPr lang="en-US" dirty="0" smtClean="0"/>
              <a:t> </a:t>
            </a:r>
            <a:r>
              <a:rPr lang="en-US" dirty="0" err="1" smtClean="0"/>
              <a:t>paragraf</a:t>
            </a:r>
            <a:r>
              <a:rPr lang="en-US" dirty="0" smtClean="0"/>
              <a:t>. </a:t>
            </a:r>
          </a:p>
          <a:p>
            <a:pPr marL="624078" indent="-514350" fontAlgn="auto">
              <a:spcAft>
                <a:spcPts val="0"/>
              </a:spcAft>
              <a:buFont typeface="+mj-lt"/>
              <a:buAutoNum type="arabicPeriod"/>
              <a:defRPr/>
            </a:pPr>
            <a:r>
              <a:rPr lang="en-US" dirty="0" err="1" smtClean="0"/>
              <a:t>Pikiran</a:t>
            </a:r>
            <a:r>
              <a:rPr lang="en-US" dirty="0" smtClean="0"/>
              <a:t> yang </a:t>
            </a:r>
            <a:r>
              <a:rPr lang="en-US" dirty="0" err="1" smtClean="0"/>
              <a:t>Ditumpukkan</a:t>
            </a:r>
            <a:r>
              <a:rPr lang="en-US" dirty="0" smtClean="0"/>
              <a:t> </a:t>
            </a:r>
            <a:r>
              <a:rPr lang="en-US" dirty="0" err="1" smtClean="0"/>
              <a:t>adalah</a:t>
            </a:r>
            <a:r>
              <a:rPr lang="en-US" dirty="0" smtClean="0"/>
              <a:t> </a:t>
            </a:r>
            <a:r>
              <a:rPr lang="en-US" dirty="0" err="1" smtClean="0"/>
              <a:t>ditumpukkannya</a:t>
            </a:r>
            <a:r>
              <a:rPr lang="en-US" dirty="0" smtClean="0"/>
              <a:t> </a:t>
            </a:r>
            <a:r>
              <a:rPr lang="en-US" dirty="0" err="1" smtClean="0"/>
              <a:t>gagasan</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kalimat</a:t>
            </a:r>
            <a:r>
              <a:rPr lang="en-US" dirty="0" smtClean="0"/>
              <a:t> yang </a:t>
            </a:r>
            <a:r>
              <a:rPr lang="en-US" dirty="0" err="1" smtClean="0"/>
              <a:t>panjang</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kalimat</a:t>
            </a:r>
            <a:r>
              <a:rPr lang="en-US" dirty="0" smtClean="0"/>
              <a:t> yang </a:t>
            </a:r>
            <a:r>
              <a:rPr lang="en-US" dirty="0" err="1" smtClean="0"/>
              <a:t>seharusnya</a:t>
            </a:r>
            <a:r>
              <a:rPr lang="en-US" dirty="0" smtClean="0"/>
              <a:t> </a:t>
            </a:r>
            <a:r>
              <a:rPr lang="en-US" dirty="0" err="1" smtClean="0"/>
              <a:t>terpisah</a:t>
            </a:r>
            <a:r>
              <a:rPr lang="en-US" dirty="0" smtClean="0"/>
              <a:t> </a:t>
            </a:r>
            <a:r>
              <a:rPr lang="en-US" dirty="0" err="1" smtClean="0"/>
              <a:t>dalam</a:t>
            </a:r>
            <a:r>
              <a:rPr lang="en-US" dirty="0" smtClean="0"/>
              <a:t> </a:t>
            </a:r>
            <a:r>
              <a:rPr lang="en-US" dirty="0" err="1" smtClean="0"/>
              <a:t>dua</a:t>
            </a:r>
            <a:r>
              <a:rPr lang="en-US" dirty="0" smtClean="0"/>
              <a:t> </a:t>
            </a:r>
            <a:r>
              <a:rPr lang="en-US" dirty="0" err="1" smtClean="0"/>
              <a:t>atau</a:t>
            </a:r>
            <a:r>
              <a:rPr lang="en-US" dirty="0" smtClean="0"/>
              <a:t> </a:t>
            </a:r>
            <a:r>
              <a:rPr lang="en-US" dirty="0" err="1" smtClean="0"/>
              <a:t>tiga</a:t>
            </a:r>
            <a:r>
              <a:rPr lang="en-US" dirty="0" smtClean="0"/>
              <a:t> </a:t>
            </a:r>
            <a:r>
              <a:rPr lang="en-US" dirty="0" err="1" smtClean="0"/>
              <a:t>kalimat</a:t>
            </a:r>
            <a:r>
              <a:rPr lang="en-US" dirty="0" smtClean="0"/>
              <a:t> </a:t>
            </a:r>
            <a:r>
              <a:rPr lang="en-US" dirty="0" err="1" smtClean="0"/>
              <a:t>ditumpuk</a:t>
            </a:r>
            <a:r>
              <a:rPr lang="en-US" dirty="0" smtClean="0"/>
              <a:t> </a:t>
            </a:r>
            <a:r>
              <a:rPr lang="en-US" dirty="0" err="1" smtClean="0"/>
              <a:t>dalam</a:t>
            </a:r>
            <a:r>
              <a:rPr lang="en-US" dirty="0" smtClean="0"/>
              <a:t> </a:t>
            </a:r>
            <a:r>
              <a:rPr lang="en-US" dirty="0" err="1" smtClean="0"/>
              <a:t>satu</a:t>
            </a:r>
            <a:r>
              <a:rPr lang="en-US" dirty="0" smtClean="0"/>
              <a:t> </a:t>
            </a:r>
            <a:r>
              <a:rPr lang="en-US" dirty="0" err="1" smtClean="0"/>
              <a:t>kalimat</a:t>
            </a:r>
            <a:r>
              <a:rPr lang="en-US" dirty="0" smtClean="0"/>
              <a:t> </a:t>
            </a:r>
            <a:r>
              <a:rPr lang="en-US" dirty="0" err="1" smtClean="0"/>
              <a:t>panjang</a:t>
            </a:r>
            <a:r>
              <a:rPr lang="en-US" dirty="0" smtClean="0"/>
              <a:t> </a:t>
            </a:r>
            <a:r>
              <a:rPr lang="en-US" dirty="0" err="1" smtClean="0"/>
              <a:t>dalam</a:t>
            </a:r>
            <a:r>
              <a:rPr lang="en-US" dirty="0" smtClean="0"/>
              <a:t> </a:t>
            </a:r>
            <a:r>
              <a:rPr lang="en-US" dirty="0" err="1" smtClean="0"/>
              <a:t>satu</a:t>
            </a:r>
            <a:r>
              <a:rPr lang="en-US" dirty="0" smtClean="0"/>
              <a:t> </a:t>
            </a:r>
            <a:r>
              <a:rPr lang="en-US" dirty="0" err="1" smtClean="0"/>
              <a:t>paragraf</a:t>
            </a:r>
            <a:r>
              <a:rPr lang="en-US" dirty="0" smtClean="0"/>
              <a:t>. </a:t>
            </a:r>
          </a:p>
          <a:p>
            <a:pPr marL="624078" indent="-514350" fontAlgn="auto">
              <a:spcAft>
                <a:spcPts val="0"/>
              </a:spcAft>
              <a:buFont typeface="+mj-lt"/>
              <a:buAutoNum type="arabicPeriod"/>
              <a:defRPr/>
            </a:pPr>
            <a:endParaRPr lang="en-US" dirty="0" smtClean="0"/>
          </a:p>
          <a:p>
            <a:pPr marL="365760" indent="-256032" fontAlgn="auto">
              <a:spcAft>
                <a:spcPts val="0"/>
              </a:spcAft>
              <a:buFont typeface="Wingdings 3"/>
              <a:buNone/>
              <a:defRPr/>
            </a:pPr>
            <a:r>
              <a:rPr lang="en-US" dirty="0" smtClean="0"/>
              <a:t>	</a:t>
            </a:r>
            <a:r>
              <a:rPr lang="en-US" dirty="0" err="1" smtClean="0"/>
              <a:t>Untuk</a:t>
            </a:r>
            <a:r>
              <a:rPr lang="en-US" dirty="0" smtClean="0"/>
              <a:t> </a:t>
            </a:r>
            <a:r>
              <a:rPr lang="en-US" dirty="0" err="1" smtClean="0"/>
              <a:t>menghindari</a:t>
            </a:r>
            <a:r>
              <a:rPr lang="en-US" dirty="0" smtClean="0"/>
              <a:t> </a:t>
            </a:r>
            <a:r>
              <a:rPr lang="en-US" dirty="0" err="1" smtClean="0"/>
              <a:t>kesalahan</a:t>
            </a:r>
            <a:r>
              <a:rPr lang="en-US" dirty="0" smtClean="0"/>
              <a:t> </a:t>
            </a:r>
            <a:r>
              <a:rPr lang="en-US" dirty="0" err="1" smtClean="0"/>
              <a:t>di</a:t>
            </a:r>
            <a:r>
              <a:rPr lang="en-US" dirty="0" smtClean="0"/>
              <a:t> </a:t>
            </a:r>
            <a:r>
              <a:rPr lang="en-US" dirty="0" err="1" smtClean="0"/>
              <a:t>atas</a:t>
            </a:r>
            <a:r>
              <a:rPr lang="en-US" dirty="0" smtClean="0"/>
              <a:t>, </a:t>
            </a:r>
            <a:r>
              <a:rPr lang="en-US" dirty="0" err="1" smtClean="0"/>
              <a:t>hubungan</a:t>
            </a:r>
            <a:r>
              <a:rPr lang="en-US" dirty="0" smtClean="0"/>
              <a:t> </a:t>
            </a:r>
            <a:r>
              <a:rPr lang="en-US" dirty="0" err="1" smtClean="0"/>
              <a:t>logis</a:t>
            </a:r>
            <a:r>
              <a:rPr lang="en-US" dirty="0" smtClean="0"/>
              <a:t> </a:t>
            </a:r>
            <a:r>
              <a:rPr lang="en-US" dirty="0" err="1" smtClean="0"/>
              <a:t>antarkalimat</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perlu</a:t>
            </a:r>
            <a:r>
              <a:rPr lang="en-US" dirty="0" smtClean="0"/>
              <a:t> </a:t>
            </a:r>
            <a:r>
              <a:rPr lang="en-US" dirty="0" err="1" smtClean="0"/>
              <a:t>mendapat</a:t>
            </a:r>
            <a:r>
              <a:rPr lang="en-US" dirty="0" smtClean="0"/>
              <a:t> </a:t>
            </a:r>
            <a:r>
              <a:rPr lang="en-US" dirty="0" err="1" smtClean="0"/>
              <a:t>perhatian</a:t>
            </a:r>
            <a:r>
              <a:rPr lang="en-US" dirty="0" smtClean="0"/>
              <a:t>. </a:t>
            </a:r>
            <a:r>
              <a:rPr lang="en-US" dirty="0" err="1" smtClean="0"/>
              <a:t>Kalimat-kalimat</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dipadukan</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yang </a:t>
            </a:r>
            <a:r>
              <a:rPr lang="en-US" dirty="0" err="1" smtClean="0"/>
              <a:t>tepat</a:t>
            </a:r>
            <a:r>
              <a:rPr lang="en-US" dirty="0" smtClean="0"/>
              <a:t>. </a:t>
            </a:r>
            <a:r>
              <a:rPr lang="en-US" dirty="0" err="1" smtClean="0"/>
              <a:t>Berikut</a:t>
            </a:r>
            <a:r>
              <a:rPr lang="en-US" dirty="0" smtClean="0"/>
              <a:t> </a:t>
            </a:r>
            <a:r>
              <a:rPr lang="en-US" dirty="0" err="1" smtClean="0"/>
              <a:t>ini</a:t>
            </a:r>
            <a:r>
              <a:rPr lang="en-US" dirty="0" smtClean="0"/>
              <a:t> </a:t>
            </a:r>
            <a:r>
              <a:rPr lang="en-US" dirty="0" err="1" smtClean="0"/>
              <a:t>akan</a:t>
            </a:r>
            <a:r>
              <a:rPr lang="en-US" dirty="0" smtClean="0"/>
              <a:t> </a:t>
            </a:r>
            <a:r>
              <a:rPr lang="en-US" dirty="0" err="1" smtClean="0"/>
              <a:t>dibahas</a:t>
            </a:r>
            <a:r>
              <a:rPr lang="en-US" dirty="0" smtClean="0"/>
              <a:t> </a:t>
            </a:r>
            <a:r>
              <a:rPr lang="en-US" dirty="0" err="1" smtClean="0"/>
              <a:t>masalah</a:t>
            </a:r>
            <a:r>
              <a:rPr lang="en-US" dirty="0" smtClean="0"/>
              <a:t> </a:t>
            </a:r>
            <a:r>
              <a:rPr lang="en-US" dirty="0" err="1" smtClean="0"/>
              <a:t>berbagai</a:t>
            </a:r>
            <a:r>
              <a:rPr lang="en-US" dirty="0" smtClean="0"/>
              <a:t> </a:t>
            </a:r>
            <a:r>
              <a:rPr lang="en-US" dirty="0" err="1" smtClean="0"/>
              <a:t>kata</a:t>
            </a:r>
            <a:r>
              <a:rPr lang="en-US" dirty="0" smtClean="0"/>
              <a:t> </a:t>
            </a:r>
            <a:r>
              <a:rPr lang="en-US" dirty="0" err="1" smtClean="0"/>
              <a:t>sambung</a:t>
            </a:r>
            <a:r>
              <a:rPr lang="en-US" dirty="0" smtClean="0"/>
              <a:t> yang </a:t>
            </a:r>
            <a:r>
              <a:rPr lang="en-US" dirty="0" err="1" smtClean="0"/>
              <a:t>berfungsi</a:t>
            </a:r>
            <a:r>
              <a:rPr lang="en-US" dirty="0" smtClean="0"/>
              <a:t> </a:t>
            </a:r>
            <a:r>
              <a:rPr lang="en-US" dirty="0" err="1" smtClean="0"/>
              <a:t>menjaga</a:t>
            </a:r>
            <a:r>
              <a:rPr lang="en-US" dirty="0" smtClean="0"/>
              <a:t> </a:t>
            </a:r>
            <a:r>
              <a:rPr lang="en-US" dirty="0" err="1" smtClean="0"/>
              <a:t>kelogisan</a:t>
            </a:r>
            <a:r>
              <a:rPr lang="en-US" dirty="0" smtClean="0"/>
              <a:t> </a:t>
            </a:r>
            <a:r>
              <a:rPr lang="en-US" dirty="0" err="1" smtClean="0"/>
              <a:t>dalam</a:t>
            </a:r>
            <a:r>
              <a:rPr lang="en-US" dirty="0" smtClean="0"/>
              <a:t> </a:t>
            </a:r>
            <a:r>
              <a:rPr lang="en-US" dirty="0" err="1" smtClean="0"/>
              <a:t>paragraf</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rmAutofit fontScale="92500" lnSpcReduction="20000"/>
          </a:bodyPr>
          <a:lstStyle/>
          <a:p>
            <a:pPr marL="365760" indent="-256032" fontAlgn="auto">
              <a:spcAft>
                <a:spcPts val="0"/>
              </a:spcAft>
              <a:buFont typeface="Wingdings 3"/>
              <a:buChar char=""/>
              <a:defRPr/>
            </a:pPr>
            <a:r>
              <a:rPr lang="en-US" dirty="0" err="1" smtClean="0"/>
              <a:t>Hubungan</a:t>
            </a:r>
            <a:r>
              <a:rPr lang="en-US" dirty="0" smtClean="0"/>
              <a:t> </a:t>
            </a:r>
            <a:r>
              <a:rPr lang="en-US" dirty="0" err="1" smtClean="0"/>
              <a:t>logis</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adalah</a:t>
            </a:r>
            <a:r>
              <a:rPr lang="en-US" dirty="0" smtClean="0"/>
              <a:t> </a:t>
            </a:r>
            <a:r>
              <a:rPr lang="en-US" dirty="0" err="1" smtClean="0"/>
              <a:t>rangkaian</a:t>
            </a:r>
            <a:r>
              <a:rPr lang="en-US" dirty="0" smtClean="0"/>
              <a:t> </a:t>
            </a:r>
            <a:r>
              <a:rPr lang="en-US" dirty="0" err="1" smtClean="0"/>
              <a:t>kalimat-kalimat</a:t>
            </a:r>
            <a:r>
              <a:rPr lang="en-US" dirty="0" smtClean="0"/>
              <a:t> yang </a:t>
            </a:r>
            <a:r>
              <a:rPr lang="en-US" dirty="0" err="1" smtClean="0"/>
              <a:t>ditata</a:t>
            </a:r>
            <a:r>
              <a:rPr lang="en-US" dirty="0" smtClean="0"/>
              <a:t> </a:t>
            </a:r>
            <a:r>
              <a:rPr lang="en-US" dirty="0" err="1" smtClean="0"/>
              <a:t>dengan</a:t>
            </a:r>
            <a:r>
              <a:rPr lang="en-US" dirty="0" smtClean="0"/>
              <a:t> </a:t>
            </a:r>
            <a:r>
              <a:rPr lang="en-US" dirty="0" err="1" smtClean="0"/>
              <a:t>baik</a:t>
            </a:r>
            <a:r>
              <a:rPr lang="en-US" dirty="0" smtClean="0"/>
              <a:t> </a:t>
            </a:r>
            <a:r>
              <a:rPr lang="en-US" dirty="0" err="1" smtClean="0"/>
              <a:t>dan</a:t>
            </a:r>
            <a:r>
              <a:rPr lang="en-US" dirty="0" smtClean="0"/>
              <a:t> </a:t>
            </a:r>
            <a:r>
              <a:rPr lang="en-US" dirty="0" err="1" smtClean="0"/>
              <a:t>masuk</a:t>
            </a:r>
            <a:r>
              <a:rPr lang="en-US" dirty="0" smtClean="0"/>
              <a:t> </a:t>
            </a:r>
            <a:r>
              <a:rPr lang="en-US" dirty="0" err="1" smtClean="0"/>
              <a:t>akal</a:t>
            </a:r>
            <a:r>
              <a:rPr lang="en-US" dirty="0" smtClean="0"/>
              <a:t> </a:t>
            </a:r>
            <a:r>
              <a:rPr lang="en-US" dirty="0" err="1" smtClean="0"/>
              <a:t>sehingga</a:t>
            </a:r>
            <a:r>
              <a:rPr lang="en-US" dirty="0" smtClean="0"/>
              <a:t> </a:t>
            </a:r>
            <a:r>
              <a:rPr lang="en-US" dirty="0" err="1" smtClean="0"/>
              <a:t>mudah</a:t>
            </a:r>
            <a:r>
              <a:rPr lang="en-US" dirty="0" smtClean="0"/>
              <a:t> </a:t>
            </a:r>
            <a:r>
              <a:rPr lang="en-US" dirty="0" err="1" smtClean="0"/>
              <a:t>dipahami</a:t>
            </a:r>
            <a:r>
              <a:rPr lang="en-US" dirty="0" smtClean="0"/>
              <a:t> </a:t>
            </a:r>
            <a:r>
              <a:rPr lang="en-US" dirty="0" err="1" smtClean="0"/>
              <a:t>oleh</a:t>
            </a:r>
            <a:r>
              <a:rPr lang="en-US" dirty="0" smtClean="0"/>
              <a:t> </a:t>
            </a:r>
            <a:r>
              <a:rPr lang="en-US" dirty="0" err="1" smtClean="0"/>
              <a:t>pembaca</a:t>
            </a:r>
            <a:r>
              <a:rPr lang="en-US" dirty="0" smtClean="0"/>
              <a:t>. </a:t>
            </a:r>
            <a:r>
              <a:rPr lang="en-US" dirty="0" err="1" smtClean="0"/>
              <a:t>Dalam</a:t>
            </a:r>
            <a:r>
              <a:rPr lang="en-US" dirty="0" smtClean="0"/>
              <a:t> </a:t>
            </a:r>
            <a:r>
              <a:rPr lang="en-US" dirty="0" err="1" smtClean="0"/>
              <a:t>hubungan</a:t>
            </a:r>
            <a:r>
              <a:rPr lang="en-US" dirty="0" smtClean="0"/>
              <a:t> </a:t>
            </a:r>
            <a:r>
              <a:rPr lang="en-US" dirty="0" err="1" smtClean="0"/>
              <a:t>logis</a:t>
            </a:r>
            <a:r>
              <a:rPr lang="en-US" dirty="0" smtClean="0"/>
              <a:t> </a:t>
            </a:r>
            <a:r>
              <a:rPr lang="en-US" dirty="0" err="1" smtClean="0"/>
              <a:t>antarkalimat</a:t>
            </a:r>
            <a:r>
              <a:rPr lang="en-US" dirty="0" smtClean="0"/>
              <a:t>, </a:t>
            </a:r>
            <a:r>
              <a:rPr lang="en-US" dirty="0" err="1" smtClean="0"/>
              <a:t>pada</a:t>
            </a:r>
            <a:r>
              <a:rPr lang="en-US" dirty="0" smtClean="0"/>
              <a:t> </a:t>
            </a:r>
            <a:r>
              <a:rPr lang="en-US" dirty="0" err="1" smtClean="0"/>
              <a:t>dasarnya</a:t>
            </a:r>
            <a:r>
              <a:rPr lang="en-US" dirty="0" smtClean="0"/>
              <a:t>, </a:t>
            </a:r>
            <a:r>
              <a:rPr lang="en-US" dirty="0" err="1" smtClean="0"/>
              <a:t>kata</a:t>
            </a:r>
            <a:r>
              <a:rPr lang="en-US" dirty="0" smtClean="0"/>
              <a:t> </a:t>
            </a:r>
            <a:r>
              <a:rPr lang="en-US" dirty="0" err="1" smtClean="0"/>
              <a:t>sambung</a:t>
            </a:r>
            <a:r>
              <a:rPr lang="en-US" dirty="0" smtClean="0"/>
              <a:t> yang </a:t>
            </a:r>
            <a:r>
              <a:rPr lang="en-US" dirty="0" err="1" smtClean="0"/>
              <a:t>digunakan</a:t>
            </a:r>
            <a:r>
              <a:rPr lang="en-US" dirty="0" smtClean="0"/>
              <a:t> </a:t>
            </a:r>
            <a:r>
              <a:rPr lang="en-US" dirty="0" err="1" smtClean="0"/>
              <a:t>harus</a:t>
            </a:r>
            <a:r>
              <a:rPr lang="en-US" dirty="0" smtClean="0"/>
              <a:t> </a:t>
            </a:r>
            <a:r>
              <a:rPr lang="en-US" dirty="0" err="1" smtClean="0"/>
              <a:t>menunjukkan</a:t>
            </a:r>
            <a:r>
              <a:rPr lang="en-US" dirty="0" smtClean="0"/>
              <a:t> </a:t>
            </a:r>
            <a:r>
              <a:rPr lang="en-US" dirty="0" err="1" smtClean="0"/>
              <a:t>pengacuan</a:t>
            </a:r>
            <a:r>
              <a:rPr lang="en-US" dirty="0" smtClean="0"/>
              <a:t> </a:t>
            </a:r>
            <a:r>
              <a:rPr lang="en-US" dirty="0" err="1" smtClean="0"/>
              <a:t>ke</a:t>
            </a:r>
            <a:r>
              <a:rPr lang="en-US" dirty="0" smtClean="0"/>
              <a:t> </a:t>
            </a:r>
            <a:r>
              <a:rPr lang="en-US" dirty="0" err="1" smtClean="0"/>
              <a:t>kalimat</a:t>
            </a:r>
            <a:r>
              <a:rPr lang="en-US" dirty="0" smtClean="0"/>
              <a:t> </a:t>
            </a:r>
            <a:r>
              <a:rPr lang="en-US" dirty="0" err="1" smtClean="0"/>
              <a:t>terdahulu</a:t>
            </a:r>
            <a:r>
              <a:rPr lang="en-US" dirty="0" smtClean="0"/>
              <a:t>. </a:t>
            </a:r>
          </a:p>
          <a:p>
            <a:pPr marL="365760" indent="-256032" fontAlgn="auto">
              <a:spcAft>
                <a:spcPts val="0"/>
              </a:spcAft>
              <a:buFont typeface="Wingdings 3"/>
              <a:buChar char=""/>
              <a:defRPr/>
            </a:pPr>
            <a:r>
              <a:rPr lang="en-US" dirty="0" err="1" smtClean="0"/>
              <a:t>Perlu</a:t>
            </a:r>
            <a:r>
              <a:rPr lang="en-US" dirty="0" smtClean="0"/>
              <a:t> </a:t>
            </a:r>
            <a:r>
              <a:rPr lang="en-US" dirty="0" err="1" smtClean="0"/>
              <a:t>dicatat</a:t>
            </a:r>
            <a:r>
              <a:rPr lang="en-US" dirty="0" smtClean="0"/>
              <a:t> </a:t>
            </a:r>
            <a:r>
              <a:rPr lang="en-US" dirty="0" err="1" smtClean="0"/>
              <a:t>bahwa</a:t>
            </a:r>
            <a:r>
              <a:rPr lang="en-US" dirty="0" smtClean="0"/>
              <a:t> </a:t>
            </a:r>
            <a:r>
              <a:rPr lang="en-US" dirty="0" err="1" smtClean="0"/>
              <a:t>tidak</a:t>
            </a:r>
            <a:r>
              <a:rPr lang="en-US" dirty="0" smtClean="0"/>
              <a:t> </a:t>
            </a:r>
            <a:r>
              <a:rPr lang="en-US" dirty="0" err="1" smtClean="0"/>
              <a:t>semua</a:t>
            </a:r>
            <a:r>
              <a:rPr lang="en-US" dirty="0" smtClean="0"/>
              <a:t> </a:t>
            </a:r>
            <a:r>
              <a:rPr lang="en-US" dirty="0" err="1" smtClean="0"/>
              <a:t>kata</a:t>
            </a:r>
            <a:r>
              <a:rPr lang="en-US" dirty="0" smtClean="0"/>
              <a:t> </a:t>
            </a:r>
            <a:r>
              <a:rPr lang="en-US" dirty="0" err="1" smtClean="0"/>
              <a:t>sambung</a:t>
            </a:r>
            <a:r>
              <a:rPr lang="en-US" dirty="0" smtClean="0"/>
              <a:t> </a:t>
            </a:r>
            <a:r>
              <a:rPr lang="en-US" dirty="0" err="1" smtClean="0"/>
              <a:t>dalam</a:t>
            </a:r>
            <a:r>
              <a:rPr lang="en-US" dirty="0" smtClean="0"/>
              <a:t> </a:t>
            </a:r>
            <a:r>
              <a:rPr lang="en-US" dirty="0" err="1" smtClean="0"/>
              <a:t>kalimat</a:t>
            </a:r>
            <a:r>
              <a:rPr lang="en-US" dirty="0" smtClean="0"/>
              <a:t> </a:t>
            </a:r>
            <a:r>
              <a:rPr lang="en-US" dirty="0" err="1" smtClean="0"/>
              <a:t>dapat</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menghubungkan</a:t>
            </a:r>
            <a:r>
              <a:rPr lang="en-US" dirty="0" smtClean="0"/>
              <a:t> </a:t>
            </a:r>
            <a:r>
              <a:rPr lang="en-US" dirty="0" err="1" smtClean="0"/>
              <a:t>kalimat-kalimat</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Kata</a:t>
            </a:r>
            <a:r>
              <a:rPr lang="en-US" dirty="0" smtClean="0"/>
              <a:t> </a:t>
            </a:r>
            <a:r>
              <a:rPr lang="en-US" dirty="0" err="1" smtClean="0"/>
              <a:t>sambung</a:t>
            </a:r>
            <a:r>
              <a:rPr lang="en-US" dirty="0" smtClean="0"/>
              <a:t> </a:t>
            </a:r>
            <a:r>
              <a:rPr lang="en-US" dirty="0" err="1" smtClean="0"/>
              <a:t>antarkalimat</a:t>
            </a:r>
            <a:r>
              <a:rPr lang="en-US" dirty="0" smtClean="0"/>
              <a:t> </a:t>
            </a:r>
            <a:r>
              <a:rPr lang="en-US" dirty="0" err="1" smtClean="0"/>
              <a:t>dapat</a:t>
            </a:r>
            <a:r>
              <a:rPr lang="en-US" dirty="0" smtClean="0"/>
              <a:t> </a:t>
            </a:r>
            <a:r>
              <a:rPr lang="en-US" dirty="0" err="1" smtClean="0"/>
              <a:t>juga</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menghubungkan</a:t>
            </a:r>
            <a:r>
              <a:rPr lang="en-US" dirty="0" smtClean="0"/>
              <a:t> </a:t>
            </a:r>
            <a:r>
              <a:rPr lang="en-US" dirty="0" err="1" smtClean="0"/>
              <a:t>paragraf</a:t>
            </a:r>
            <a:r>
              <a:rPr lang="en-US" dirty="0" smtClean="0"/>
              <a:t> yang </a:t>
            </a:r>
            <a:r>
              <a:rPr lang="en-US" dirty="0" err="1" smtClean="0"/>
              <a:t>satu</a:t>
            </a:r>
            <a:r>
              <a:rPr lang="en-US" dirty="0" smtClean="0"/>
              <a:t> </a:t>
            </a:r>
            <a:r>
              <a:rPr lang="en-US" dirty="0" err="1" smtClean="0"/>
              <a:t>dengan</a:t>
            </a:r>
            <a:r>
              <a:rPr lang="en-US" dirty="0" smtClean="0"/>
              <a:t> yang lain. Di </a:t>
            </a:r>
            <a:r>
              <a:rPr lang="en-US" dirty="0" err="1" smtClean="0"/>
              <a:t>dalam</a:t>
            </a:r>
            <a:r>
              <a:rPr lang="en-US" dirty="0" smtClean="0"/>
              <a:t> </a:t>
            </a:r>
            <a:r>
              <a:rPr lang="en-US" dirty="0" err="1" smtClean="0"/>
              <a:t>penulisannya</a:t>
            </a:r>
            <a:r>
              <a:rPr lang="en-US" dirty="0" smtClean="0"/>
              <a:t>, </a:t>
            </a:r>
            <a:r>
              <a:rPr lang="en-US" dirty="0" err="1" smtClean="0"/>
              <a:t>kata</a:t>
            </a:r>
            <a:r>
              <a:rPr lang="en-US" dirty="0" smtClean="0"/>
              <a:t> </a:t>
            </a:r>
            <a:r>
              <a:rPr lang="en-US" dirty="0" err="1" smtClean="0"/>
              <a:t>sambung</a:t>
            </a:r>
            <a:r>
              <a:rPr lang="en-US" dirty="0" smtClean="0"/>
              <a:t> </a:t>
            </a:r>
            <a:r>
              <a:rPr lang="en-US" dirty="0" err="1" smtClean="0"/>
              <a:t>antarkalimat</a:t>
            </a:r>
            <a:r>
              <a:rPr lang="en-US" dirty="0" smtClean="0"/>
              <a:t> </a:t>
            </a:r>
            <a:r>
              <a:rPr lang="en-US" dirty="0" err="1" smtClean="0"/>
              <a:t>harus</a:t>
            </a:r>
            <a:r>
              <a:rPr lang="en-US" dirty="0" smtClean="0"/>
              <a:t> </a:t>
            </a:r>
            <a:r>
              <a:rPr lang="en-US" dirty="0" err="1" smtClean="0"/>
              <a:t>disertai</a:t>
            </a:r>
            <a:r>
              <a:rPr lang="en-US" dirty="0" smtClean="0"/>
              <a:t> </a:t>
            </a:r>
            <a:r>
              <a:rPr lang="en-US" dirty="0" err="1" smtClean="0"/>
              <a:t>koma</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457200"/>
            <a:ext cx="8229600" cy="762000"/>
          </a:xfrm>
        </p:spPr>
        <p:txBody>
          <a:bodyPr>
            <a:normAutofit fontScale="90000"/>
          </a:bodyPr>
          <a:lstStyle/>
          <a:p>
            <a:pPr fontAlgn="auto">
              <a:spcAft>
                <a:spcPts val="0"/>
              </a:spcAft>
              <a:defRPr/>
            </a:pPr>
            <a:r>
              <a:rPr lang="en-US" dirty="0" err="1" smtClean="0"/>
              <a:t>Hubungan</a:t>
            </a:r>
            <a:r>
              <a:rPr lang="en-US" dirty="0" smtClean="0"/>
              <a:t> </a:t>
            </a:r>
            <a:r>
              <a:rPr lang="en-US" dirty="0" err="1" smtClean="0"/>
              <a:t>Logis</a:t>
            </a:r>
            <a:r>
              <a:rPr lang="en-US" dirty="0" smtClean="0"/>
              <a:t> </a:t>
            </a:r>
            <a:r>
              <a:rPr lang="en-US" dirty="0" err="1" smtClean="0"/>
              <a:t>Antarkalimat</a:t>
            </a:r>
            <a:r>
              <a:rPr lang="en-US" dirty="0" smtClean="0"/>
              <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257800"/>
          </a:xfrm>
        </p:spPr>
        <p:txBody>
          <a:bodyPr>
            <a:normAutofit fontScale="70000" lnSpcReduction="20000"/>
          </a:bodyPr>
          <a:lstStyle/>
          <a:p>
            <a:pPr marL="624078" indent="-514350" fontAlgn="auto">
              <a:spcAft>
                <a:spcPts val="0"/>
              </a:spcAft>
              <a:buFont typeface="+mj-lt"/>
              <a:buAutoNum type="arabicPeriod"/>
              <a:defRPr/>
            </a:pPr>
            <a:r>
              <a:rPr lang="en-US" dirty="0" err="1" smtClean="0"/>
              <a:t>Hubungan</a:t>
            </a:r>
            <a:r>
              <a:rPr lang="en-US" dirty="0" smtClean="0"/>
              <a:t> </a:t>
            </a:r>
            <a:r>
              <a:rPr lang="en-US" dirty="0" err="1" smtClean="0"/>
              <a:t>akibat</a:t>
            </a:r>
            <a:r>
              <a:rPr lang="en-US" dirty="0" smtClean="0"/>
              <a:t>. </a:t>
            </a:r>
            <a:r>
              <a:rPr lang="en-US" dirty="0" err="1" smtClean="0"/>
              <a:t>Hubungan</a:t>
            </a:r>
            <a:r>
              <a:rPr lang="en-US" dirty="0" smtClean="0"/>
              <a:t> yang </a:t>
            </a:r>
            <a:r>
              <a:rPr lang="en-US" dirty="0" err="1" smtClean="0"/>
              <a:t>menyatakan</a:t>
            </a:r>
            <a:r>
              <a:rPr lang="en-US" dirty="0" smtClean="0"/>
              <a:t> </a:t>
            </a:r>
            <a:r>
              <a:rPr lang="en-US" dirty="0" err="1" smtClean="0"/>
              <a:t>akibat</a:t>
            </a:r>
            <a:r>
              <a:rPr lang="en-US" dirty="0" smtClean="0"/>
              <a:t> </a:t>
            </a:r>
            <a:r>
              <a:rPr lang="en-US" dirty="0" err="1" smtClean="0"/>
              <a:t>ini</a:t>
            </a:r>
            <a:r>
              <a:rPr lang="en-US" dirty="0" smtClean="0"/>
              <a:t> </a:t>
            </a:r>
            <a:r>
              <a:rPr lang="en-US" dirty="0" err="1" smtClean="0"/>
              <a:t>dimarkahi</a:t>
            </a:r>
            <a:r>
              <a:rPr lang="en-US" dirty="0" smtClean="0"/>
              <a:t> </a:t>
            </a:r>
            <a:r>
              <a:rPr lang="en-US" dirty="0" err="1" smtClean="0"/>
              <a:t>dengan</a:t>
            </a:r>
            <a:r>
              <a:rPr lang="en-US" dirty="0" smtClean="0"/>
              <a:t>: </a:t>
            </a:r>
            <a:r>
              <a:rPr lang="en-US" i="1" dirty="0" err="1" smtClean="0"/>
              <a:t>akibatnya</a:t>
            </a:r>
            <a:r>
              <a:rPr lang="en-US" i="1" dirty="0" smtClean="0"/>
              <a:t>, </a:t>
            </a:r>
            <a:r>
              <a:rPr lang="en-US" i="1" dirty="0" err="1" smtClean="0"/>
              <a:t>walhasil</a:t>
            </a:r>
            <a:r>
              <a:rPr lang="en-US" i="1" dirty="0" smtClean="0"/>
              <a:t>, </a:t>
            </a:r>
            <a:r>
              <a:rPr lang="en-US" i="1" dirty="0" err="1" smtClean="0"/>
              <a:t>alhasil</a:t>
            </a:r>
            <a:r>
              <a:rPr lang="en-US" i="1" dirty="0" smtClean="0"/>
              <a:t>, </a:t>
            </a:r>
            <a:r>
              <a:rPr lang="en-US" i="1" dirty="0" err="1" smtClean="0"/>
              <a:t>karena</a:t>
            </a:r>
            <a:r>
              <a:rPr lang="en-US" i="1" dirty="0" smtClean="0"/>
              <a:t> </a:t>
            </a:r>
            <a:r>
              <a:rPr lang="en-US" i="1" dirty="0" err="1" smtClean="0"/>
              <a:t>itu</a:t>
            </a:r>
            <a:r>
              <a:rPr lang="en-US" i="1" dirty="0" smtClean="0"/>
              <a:t>, </a:t>
            </a:r>
            <a:r>
              <a:rPr lang="en-US" i="1" dirty="0" err="1" smtClean="0"/>
              <a:t>oleh</a:t>
            </a:r>
            <a:r>
              <a:rPr lang="en-US" i="1" dirty="0" smtClean="0"/>
              <a:t> </a:t>
            </a:r>
            <a:r>
              <a:rPr lang="en-US" i="1" dirty="0" err="1" smtClean="0"/>
              <a:t>karena</a:t>
            </a:r>
            <a:r>
              <a:rPr lang="en-US" i="1" dirty="0" smtClean="0"/>
              <a:t> </a:t>
            </a:r>
            <a:r>
              <a:rPr lang="en-US" i="1" dirty="0" err="1" smtClean="0"/>
              <a:t>itu</a:t>
            </a:r>
            <a:r>
              <a:rPr lang="en-US" i="1" dirty="0" smtClean="0"/>
              <a:t>, </a:t>
            </a:r>
            <a:r>
              <a:rPr lang="en-US" i="1" dirty="0" err="1" smtClean="0"/>
              <a:t>oleh</a:t>
            </a:r>
            <a:r>
              <a:rPr lang="en-US" i="1" dirty="0" smtClean="0"/>
              <a:t> </a:t>
            </a:r>
            <a:r>
              <a:rPr lang="en-US" i="1" dirty="0" err="1" smtClean="0"/>
              <a:t>sebab</a:t>
            </a:r>
            <a:r>
              <a:rPr lang="en-US" i="1" dirty="0" smtClean="0"/>
              <a:t> </a:t>
            </a:r>
            <a:r>
              <a:rPr lang="en-US" i="1" dirty="0" err="1" smtClean="0"/>
              <a:t>itu</a:t>
            </a:r>
            <a:r>
              <a:rPr lang="en-US" i="1" dirty="0" smtClean="0"/>
              <a:t>, </a:t>
            </a:r>
            <a:r>
              <a:rPr lang="en-US" i="1" dirty="0" err="1" smtClean="0"/>
              <a:t>maka</a:t>
            </a:r>
            <a:r>
              <a:rPr lang="en-US" i="1" dirty="0" smtClean="0"/>
              <a:t> </a:t>
            </a:r>
            <a:r>
              <a:rPr lang="en-US" i="1" dirty="0" err="1" smtClean="0"/>
              <a:t>dari</a:t>
            </a:r>
            <a:r>
              <a:rPr lang="en-US" i="1" dirty="0" smtClean="0"/>
              <a:t> </a:t>
            </a:r>
            <a:r>
              <a:rPr lang="en-US" i="1" dirty="0" err="1" smtClean="0"/>
              <a:t>itu</a:t>
            </a:r>
            <a:r>
              <a:rPr lang="en-US" i="1" dirty="0" smtClean="0"/>
              <a:t>, </a:t>
            </a:r>
            <a:r>
              <a:rPr lang="en-US" i="1" dirty="0" err="1" smtClean="0"/>
              <a:t>sebagai</a:t>
            </a:r>
            <a:r>
              <a:rPr lang="en-US" i="1" dirty="0" smtClean="0"/>
              <a:t> </a:t>
            </a:r>
            <a:r>
              <a:rPr lang="en-US" i="1" dirty="0" err="1" smtClean="0"/>
              <a:t>akibatnya</a:t>
            </a:r>
            <a:r>
              <a:rPr lang="en-US" i="1" dirty="0" smtClean="0"/>
              <a:t>. </a:t>
            </a:r>
          </a:p>
          <a:p>
            <a:pPr marL="624078" indent="-514350" fontAlgn="auto">
              <a:spcAft>
                <a:spcPts val="0"/>
              </a:spcAft>
              <a:buFont typeface="+mj-lt"/>
              <a:buAutoNum type="arabicPeriod"/>
              <a:defRPr/>
            </a:pPr>
            <a:endParaRPr lang="en-US" i="1" dirty="0" smtClean="0"/>
          </a:p>
          <a:p>
            <a:pPr marL="624078" indent="-514350" fontAlgn="auto">
              <a:spcAft>
                <a:spcPts val="0"/>
              </a:spcAft>
              <a:buFont typeface="+mj-lt"/>
              <a:buAutoNum type="arabicPeriod"/>
              <a:defRPr/>
            </a:pPr>
            <a:r>
              <a:rPr lang="en-US" dirty="0" err="1" smtClean="0"/>
              <a:t>Hubungan</a:t>
            </a:r>
            <a:r>
              <a:rPr lang="en-US" dirty="0" smtClean="0"/>
              <a:t> </a:t>
            </a:r>
            <a:r>
              <a:rPr lang="en-US" dirty="0" err="1" smtClean="0"/>
              <a:t>konsekuensi</a:t>
            </a:r>
            <a:r>
              <a:rPr lang="en-US" dirty="0" smtClean="0"/>
              <a:t>. </a:t>
            </a:r>
            <a:r>
              <a:rPr lang="en-US" dirty="0" err="1" smtClean="0"/>
              <a:t>Hubungan</a:t>
            </a:r>
            <a:r>
              <a:rPr lang="en-US" dirty="0" smtClean="0"/>
              <a:t> yang </a:t>
            </a:r>
            <a:r>
              <a:rPr lang="en-US" dirty="0" err="1" smtClean="0"/>
              <a:t>menyatakan</a:t>
            </a:r>
            <a:r>
              <a:rPr lang="en-US" dirty="0" smtClean="0"/>
              <a:t> </a:t>
            </a:r>
            <a:r>
              <a:rPr lang="en-US" dirty="0" err="1" smtClean="0"/>
              <a:t>konsekuensi</a:t>
            </a:r>
            <a:r>
              <a:rPr lang="en-US" dirty="0" smtClean="0"/>
              <a:t> </a:t>
            </a:r>
            <a:r>
              <a:rPr lang="en-US" dirty="0" err="1" smtClean="0"/>
              <a:t>ini</a:t>
            </a:r>
            <a:r>
              <a:rPr lang="en-US" dirty="0" smtClean="0"/>
              <a:t>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dengan</a:t>
            </a:r>
            <a:r>
              <a:rPr lang="en-US" i="1" dirty="0" smtClean="0"/>
              <a:t> </a:t>
            </a:r>
            <a:r>
              <a:rPr lang="en-US" i="1" dirty="0" err="1" smtClean="0"/>
              <a:t>demikian</a:t>
            </a:r>
            <a:r>
              <a:rPr lang="en-US" i="1" dirty="0" smtClean="0"/>
              <a:t>, </a:t>
            </a:r>
            <a:r>
              <a:rPr lang="en-US" i="1" dirty="0" err="1" smtClean="0"/>
              <a:t>maka</a:t>
            </a:r>
            <a:r>
              <a:rPr lang="en-US" i="1" dirty="0" smtClean="0"/>
              <a:t>. </a:t>
            </a:r>
          </a:p>
          <a:p>
            <a:pPr marL="624078" indent="-514350" fontAlgn="auto">
              <a:spcAft>
                <a:spcPts val="0"/>
              </a:spcAft>
              <a:buFont typeface="+mj-lt"/>
              <a:buAutoNum type="arabicPeriod"/>
              <a:defRPr/>
            </a:pPr>
            <a:endParaRPr lang="en-US" i="1" dirty="0" smtClean="0"/>
          </a:p>
          <a:p>
            <a:pPr marL="624078" indent="-514350" fontAlgn="auto">
              <a:spcAft>
                <a:spcPts val="0"/>
              </a:spcAft>
              <a:buFont typeface="+mj-lt"/>
              <a:buAutoNum type="arabicPeriod"/>
              <a:defRPr/>
            </a:pPr>
            <a:r>
              <a:rPr lang="en-US" dirty="0" err="1" smtClean="0"/>
              <a:t>Hubungan</a:t>
            </a:r>
            <a:r>
              <a:rPr lang="en-US" dirty="0" smtClean="0"/>
              <a:t> </a:t>
            </a:r>
            <a:r>
              <a:rPr lang="en-US" dirty="0" err="1" smtClean="0"/>
              <a:t>sebab</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alasannya</a:t>
            </a:r>
            <a:r>
              <a:rPr lang="en-US" i="1" dirty="0" smtClean="0"/>
              <a:t>, </a:t>
            </a:r>
            <a:r>
              <a:rPr lang="en-US" i="1" dirty="0" err="1" smtClean="0"/>
              <a:t>sebabnya</a:t>
            </a:r>
            <a:r>
              <a:rPr lang="en-US" i="1" dirty="0" smtClean="0"/>
              <a:t>. </a:t>
            </a:r>
          </a:p>
          <a:p>
            <a:pPr marL="624078" indent="-514350" fontAlgn="auto">
              <a:spcAft>
                <a:spcPts val="0"/>
              </a:spcAft>
              <a:buFont typeface="+mj-lt"/>
              <a:buAutoNum type="arabicPeriod"/>
              <a:defRPr/>
            </a:pPr>
            <a:endParaRPr lang="en-US" i="1" dirty="0" smtClean="0"/>
          </a:p>
          <a:p>
            <a:pPr marL="624078" indent="-514350" fontAlgn="auto">
              <a:spcAft>
                <a:spcPts val="0"/>
              </a:spcAft>
              <a:buFont typeface="+mj-lt"/>
              <a:buAutoNum type="arabicPeriod"/>
              <a:defRPr/>
            </a:pPr>
            <a:r>
              <a:rPr lang="en-US" dirty="0" err="1" smtClean="0"/>
              <a:t>Hubungan</a:t>
            </a:r>
            <a:r>
              <a:rPr lang="en-US" dirty="0" smtClean="0"/>
              <a:t> </a:t>
            </a:r>
            <a:r>
              <a:rPr lang="en-US" dirty="0" err="1" smtClean="0"/>
              <a:t>tujuan</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untuk</a:t>
            </a:r>
            <a:r>
              <a:rPr lang="en-US" i="1" dirty="0" smtClean="0"/>
              <a:t> </a:t>
            </a:r>
            <a:r>
              <a:rPr lang="en-US" i="1" dirty="0" err="1" smtClean="0"/>
              <a:t>itu</a:t>
            </a:r>
            <a:r>
              <a:rPr lang="en-US" i="1" dirty="0" smtClean="0"/>
              <a:t>, </a:t>
            </a:r>
            <a:r>
              <a:rPr lang="en-US" i="1" dirty="0" err="1" smtClean="0"/>
              <a:t>untuk</a:t>
            </a:r>
            <a:r>
              <a:rPr lang="en-US" i="1" dirty="0" smtClean="0"/>
              <a:t> </a:t>
            </a:r>
            <a:r>
              <a:rPr lang="en-US" i="1" dirty="0" err="1" smtClean="0"/>
              <a:t>keperluan</a:t>
            </a:r>
            <a:r>
              <a:rPr lang="en-US" i="1" dirty="0" smtClean="0"/>
              <a:t> </a:t>
            </a:r>
            <a:r>
              <a:rPr lang="en-US" i="1" dirty="0" err="1" smtClean="0"/>
              <a:t>itu</a:t>
            </a:r>
            <a:r>
              <a:rPr lang="en-US" i="1" dirty="0" smtClean="0"/>
              <a:t>, </a:t>
            </a:r>
            <a:r>
              <a:rPr lang="en-US" i="1" dirty="0" err="1" smtClean="0"/>
              <a:t>untuk</a:t>
            </a:r>
            <a:r>
              <a:rPr lang="en-US" i="1" dirty="0" smtClean="0"/>
              <a:t> </a:t>
            </a:r>
            <a:r>
              <a:rPr lang="en-US" i="1" dirty="0" err="1" smtClean="0"/>
              <a:t>tujuan</a:t>
            </a:r>
            <a:r>
              <a:rPr lang="en-US" i="1" dirty="0" smtClean="0"/>
              <a:t> </a:t>
            </a:r>
            <a:r>
              <a:rPr lang="en-US" i="1" dirty="0" err="1" smtClean="0"/>
              <a:t>itu</a:t>
            </a:r>
            <a:r>
              <a:rPr lang="en-US" i="1" dirty="0" smtClean="0"/>
              <a:t>.</a:t>
            </a:r>
          </a:p>
          <a:p>
            <a:pPr marL="624078" indent="-514350" fontAlgn="auto">
              <a:spcAft>
                <a:spcPts val="0"/>
              </a:spcAft>
              <a:buFont typeface="+mj-lt"/>
              <a:buAutoNum type="arabicPeriod"/>
              <a:defRPr/>
            </a:pPr>
            <a:endParaRPr lang="en-US" i="1" dirty="0" smtClean="0"/>
          </a:p>
          <a:p>
            <a:pPr marL="624078" indent="-514350" fontAlgn="auto">
              <a:spcAft>
                <a:spcPts val="0"/>
              </a:spcAft>
              <a:buFont typeface="+mj-lt"/>
              <a:buAutoNum type="arabicPeriod"/>
              <a:defRPr/>
            </a:pPr>
            <a:r>
              <a:rPr lang="en-US" dirty="0" err="1" smtClean="0"/>
              <a:t>Hubungan</a:t>
            </a:r>
            <a:r>
              <a:rPr lang="en-US" dirty="0" smtClean="0"/>
              <a:t> </a:t>
            </a:r>
            <a:r>
              <a:rPr lang="en-US" dirty="0" err="1" smtClean="0"/>
              <a:t>perlawanan</a:t>
            </a:r>
            <a:r>
              <a:rPr lang="en-US" dirty="0" smtClean="0"/>
              <a:t>/</a:t>
            </a:r>
            <a:r>
              <a:rPr lang="en-US" dirty="0" err="1" smtClean="0"/>
              <a:t>konsesif</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meskipun</a:t>
            </a:r>
            <a:r>
              <a:rPr lang="en-US" i="1" dirty="0" smtClean="0"/>
              <a:t> </a:t>
            </a:r>
            <a:r>
              <a:rPr lang="en-US" i="1" dirty="0" err="1" smtClean="0"/>
              <a:t>demikian</a:t>
            </a:r>
            <a:r>
              <a:rPr lang="en-US" i="1" dirty="0" smtClean="0"/>
              <a:t>/</a:t>
            </a:r>
            <a:r>
              <a:rPr lang="en-US" i="1" dirty="0" err="1" smtClean="0"/>
              <a:t>begitu</a:t>
            </a:r>
            <a:r>
              <a:rPr lang="en-US" i="1" dirty="0" smtClean="0"/>
              <a:t>, </a:t>
            </a:r>
            <a:r>
              <a:rPr lang="en-US" i="1" dirty="0" err="1" smtClean="0"/>
              <a:t>walaupun</a:t>
            </a:r>
            <a:r>
              <a:rPr lang="en-US" i="1" dirty="0" smtClean="0"/>
              <a:t> </a:t>
            </a:r>
            <a:r>
              <a:rPr lang="en-US" i="1" dirty="0" err="1" smtClean="0"/>
              <a:t>demikian</a:t>
            </a:r>
            <a:r>
              <a:rPr lang="en-US" i="1" dirty="0" smtClean="0"/>
              <a:t>/</a:t>
            </a:r>
            <a:r>
              <a:rPr lang="en-US" i="1" dirty="0" err="1" smtClean="0"/>
              <a:t>begitu</a:t>
            </a:r>
            <a:r>
              <a:rPr lang="en-US" i="1" dirty="0" smtClean="0"/>
              <a:t>, </a:t>
            </a:r>
            <a:r>
              <a:rPr lang="en-US" i="1" dirty="0" err="1" smtClean="0"/>
              <a:t>kendati</a:t>
            </a:r>
            <a:r>
              <a:rPr lang="en-US" i="1" dirty="0" smtClean="0"/>
              <a:t> </a:t>
            </a:r>
            <a:r>
              <a:rPr lang="en-US" i="1" dirty="0" err="1" smtClean="0"/>
              <a:t>demikian</a:t>
            </a:r>
            <a:r>
              <a:rPr lang="en-US" i="1" dirty="0" smtClean="0"/>
              <a:t>/</a:t>
            </a:r>
            <a:r>
              <a:rPr lang="en-US" i="1" dirty="0" err="1" smtClean="0"/>
              <a:t>begitu</a:t>
            </a:r>
            <a:r>
              <a:rPr lang="en-US" i="1" dirty="0" smtClean="0"/>
              <a:t>, </a:t>
            </a:r>
            <a:r>
              <a:rPr lang="en-US" i="1" dirty="0" err="1" smtClean="0"/>
              <a:t>bagaimanapun</a:t>
            </a:r>
            <a:r>
              <a:rPr lang="en-US" i="1" dirty="0" smtClean="0"/>
              <a:t>, </a:t>
            </a:r>
            <a:r>
              <a:rPr lang="en-US" i="1" dirty="0" err="1" smtClean="0"/>
              <a:t>akan</a:t>
            </a:r>
            <a:r>
              <a:rPr lang="en-US" i="1" dirty="0" smtClean="0"/>
              <a:t> </a:t>
            </a:r>
            <a:r>
              <a:rPr lang="en-US" i="1" dirty="0" err="1" smtClean="0"/>
              <a:t>tetapi</a:t>
            </a:r>
            <a:r>
              <a:rPr lang="en-US" i="1" dirty="0" smtClean="0"/>
              <a:t>; </a:t>
            </a:r>
            <a:r>
              <a:rPr lang="en-US" dirty="0" err="1" smtClean="0"/>
              <a:t>dan</a:t>
            </a:r>
            <a:r>
              <a:rPr lang="en-US" dirty="0" smtClean="0"/>
              <a:t> </a:t>
            </a:r>
            <a:r>
              <a:rPr lang="en-US" i="1" dirty="0" err="1" smtClean="0"/>
              <a:t>namun</a:t>
            </a:r>
            <a:r>
              <a:rPr lang="en-US" i="1" dirty="0" smtClean="0"/>
              <a:t>. </a:t>
            </a:r>
            <a:r>
              <a:rPr lang="en-US" u="sng" dirty="0" err="1" smtClean="0"/>
              <a:t>Perhatikan</a:t>
            </a:r>
            <a:r>
              <a:rPr lang="en-US" dirty="0" smtClean="0"/>
              <a:t>: </a:t>
            </a:r>
            <a:r>
              <a:rPr lang="en-US" dirty="0" err="1" smtClean="0"/>
              <a:t>Jangan</a:t>
            </a:r>
            <a:r>
              <a:rPr lang="en-US" dirty="0" smtClean="0"/>
              <a:t> </a:t>
            </a:r>
            <a:r>
              <a:rPr lang="en-US" dirty="0" err="1" smtClean="0"/>
              <a:t>gunakan</a:t>
            </a:r>
            <a:r>
              <a:rPr lang="en-US" dirty="0" smtClean="0"/>
              <a:t> </a:t>
            </a:r>
            <a:r>
              <a:rPr lang="en-US" i="1" dirty="0" err="1" smtClean="0"/>
              <a:t>namun</a:t>
            </a:r>
            <a:r>
              <a:rPr lang="en-US" i="1" dirty="0" smtClean="0"/>
              <a:t> </a:t>
            </a:r>
            <a:r>
              <a:rPr lang="en-US" i="1" dirty="0" err="1" smtClean="0"/>
              <a:t>demikian</a:t>
            </a:r>
            <a:r>
              <a:rPr lang="en-US" i="1" dirty="0" smtClean="0"/>
              <a:t> </a:t>
            </a:r>
            <a:r>
              <a:rPr lang="en-US" dirty="0" err="1" smtClean="0"/>
              <a:t>karena</a:t>
            </a:r>
            <a:r>
              <a:rPr lang="en-US" dirty="0" smtClean="0"/>
              <a:t> </a:t>
            </a:r>
            <a:r>
              <a:rPr lang="en-US" dirty="0" err="1" smtClean="0"/>
              <a:t>ungkapan</a:t>
            </a:r>
            <a:r>
              <a:rPr lang="en-US" dirty="0" smtClean="0"/>
              <a:t> </a:t>
            </a:r>
            <a:r>
              <a:rPr lang="en-US" dirty="0" err="1" smtClean="0"/>
              <a:t>ini</a:t>
            </a:r>
            <a:r>
              <a:rPr lang="en-US" dirty="0" smtClean="0"/>
              <a:t> </a:t>
            </a:r>
            <a:r>
              <a:rPr lang="en-US" dirty="0" err="1" smtClean="0"/>
              <a:t>tidak</a:t>
            </a:r>
            <a:r>
              <a:rPr lang="en-US" dirty="0" smtClean="0"/>
              <a:t> </a:t>
            </a:r>
            <a:r>
              <a:rPr lang="en-US" dirty="0" err="1" smtClean="0"/>
              <a:t>ada</a:t>
            </a:r>
            <a:r>
              <a:rPr lang="en-US" dirty="0" smtClean="0"/>
              <a:t> </a:t>
            </a:r>
            <a:r>
              <a:rPr lang="en-US" dirty="0" err="1" smtClean="0"/>
              <a:t>artinya</a:t>
            </a:r>
            <a:r>
              <a:rPr lang="en-US" dirty="0" smtClean="0"/>
              <a:t> (</a:t>
            </a:r>
            <a:r>
              <a:rPr lang="en-US" dirty="0" err="1" smtClean="0"/>
              <a:t>bandingkan</a:t>
            </a:r>
            <a:r>
              <a:rPr lang="en-US" dirty="0" smtClean="0"/>
              <a:t> </a:t>
            </a:r>
            <a:r>
              <a:rPr lang="en-US" dirty="0" err="1" smtClean="0"/>
              <a:t>dengan</a:t>
            </a:r>
            <a:r>
              <a:rPr lang="en-US" dirty="0" smtClean="0"/>
              <a:t> </a:t>
            </a:r>
            <a:r>
              <a:rPr lang="en-US" i="1" dirty="0" err="1" smtClean="0"/>
              <a:t>tetapi</a:t>
            </a:r>
            <a:r>
              <a:rPr lang="en-US" i="1" dirty="0" smtClean="0"/>
              <a:t> </a:t>
            </a:r>
            <a:r>
              <a:rPr lang="en-US" i="1" dirty="0" err="1" smtClean="0"/>
              <a:t>demikian</a:t>
            </a:r>
            <a:r>
              <a:rPr lang="en-US" i="1" dirty="0" smtClean="0"/>
              <a:t>).</a:t>
            </a:r>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pPr fontAlgn="auto">
              <a:spcAft>
                <a:spcPts val="0"/>
              </a:spcAft>
              <a:defRPr/>
            </a:pPr>
            <a:r>
              <a:rPr lang="en-US" sz="2000" dirty="0" err="1" smtClean="0"/>
              <a:t>Hubungan</a:t>
            </a:r>
            <a:r>
              <a:rPr lang="en-US" sz="2000" dirty="0" smtClean="0"/>
              <a:t> </a:t>
            </a:r>
            <a:r>
              <a:rPr lang="en-US" sz="2000" dirty="0" err="1" smtClean="0"/>
              <a:t>antarkalimat</a:t>
            </a:r>
            <a:r>
              <a:rPr lang="en-US" sz="2000" dirty="0" smtClean="0"/>
              <a:t> yang </a:t>
            </a:r>
            <a:r>
              <a:rPr lang="en-US" sz="2000" dirty="0" err="1" smtClean="0"/>
              <a:t>sering</a:t>
            </a:r>
            <a:r>
              <a:rPr lang="en-US" sz="2000" dirty="0" smtClean="0"/>
              <a:t> </a:t>
            </a:r>
            <a:r>
              <a:rPr lang="en-US" sz="2000" dirty="0" err="1" smtClean="0"/>
              <a:t>didapati</a:t>
            </a:r>
            <a:r>
              <a:rPr lang="en-US" sz="2000" dirty="0" smtClean="0"/>
              <a:t> </a:t>
            </a:r>
            <a:r>
              <a:rPr lang="en-US" sz="2000" dirty="0" err="1" smtClean="0"/>
              <a:t>dalam</a:t>
            </a:r>
            <a:r>
              <a:rPr lang="en-US" sz="2000" dirty="0" smtClean="0"/>
              <a:t> </a:t>
            </a:r>
            <a:r>
              <a:rPr lang="en-US" sz="2000" dirty="0" err="1" smtClean="0"/>
              <a:t>tulisan</a:t>
            </a:r>
            <a:r>
              <a:rPr lang="en-US" sz="2000" dirty="0" smtClean="0"/>
              <a:t> </a:t>
            </a:r>
            <a:r>
              <a:rPr lang="en-US" sz="2000" dirty="0" err="1" smtClean="0"/>
              <a:t>adalah</a:t>
            </a:r>
            <a:r>
              <a:rPr lang="en-US" sz="2000" dirty="0" smtClean="0"/>
              <a:t> </a:t>
            </a:r>
            <a:r>
              <a:rPr lang="en-US" sz="2000" dirty="0" err="1" smtClean="0"/>
              <a:t>sebagai</a:t>
            </a:r>
            <a:r>
              <a:rPr lang="en-US" sz="2000" dirty="0" smtClean="0"/>
              <a:t> </a:t>
            </a:r>
            <a:r>
              <a:rPr lang="en-US" sz="2000" dirty="0" err="1" smtClean="0"/>
              <a:t>berikut</a:t>
            </a:r>
            <a:r>
              <a:rPr lang="en-US" sz="2000" dirty="0" smtClean="0"/>
              <a:t>.</a:t>
            </a:r>
            <a:br>
              <a:rPr lang="en-US" sz="2000" dirty="0" smtClean="0"/>
            </a:br>
            <a:endParaRPr lang="en-US" sz="2000" dirty="0"/>
          </a:p>
        </p:txBody>
      </p:sp>
    </p:spTree>
  </p:cSld>
  <p:clrMapOvr>
    <a:masterClrMapping/>
  </p:clrMapOvr>
  <p:transition spd="slow">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791200"/>
          </a:xfrm>
        </p:spPr>
        <p:txBody>
          <a:bodyPr>
            <a:normAutofit fontScale="85000" lnSpcReduction="20000"/>
          </a:bodyPr>
          <a:lstStyle/>
          <a:p>
            <a:pPr marL="624078" indent="-514350" fontAlgn="auto">
              <a:spcAft>
                <a:spcPts val="0"/>
              </a:spcAft>
              <a:buFont typeface="+mj-lt"/>
              <a:buAutoNum type="arabicPeriod" startAt="6"/>
              <a:defRPr/>
            </a:pPr>
            <a:r>
              <a:rPr lang="en-US" dirty="0" err="1" smtClean="0"/>
              <a:t>Hubungan</a:t>
            </a:r>
            <a:r>
              <a:rPr lang="en-US" dirty="0" smtClean="0"/>
              <a:t> </a:t>
            </a:r>
            <a:r>
              <a:rPr lang="en-US" dirty="0" err="1" smtClean="0"/>
              <a:t>pertentangan</a:t>
            </a:r>
            <a:r>
              <a:rPr lang="en-US" dirty="0" smtClean="0"/>
              <a:t>/</a:t>
            </a:r>
            <a:r>
              <a:rPr lang="en-US" dirty="0" err="1" smtClean="0"/>
              <a:t>kebalikan</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sebaliknya</a:t>
            </a:r>
            <a:r>
              <a:rPr lang="en-US" i="1" dirty="0" smtClean="0"/>
              <a:t>, </a:t>
            </a:r>
            <a:r>
              <a:rPr lang="en-US" i="1" dirty="0" err="1" smtClean="0"/>
              <a:t>sementara</a:t>
            </a:r>
            <a:r>
              <a:rPr lang="en-US" i="1" dirty="0" smtClean="0"/>
              <a:t> </a:t>
            </a:r>
            <a:r>
              <a:rPr lang="en-US" i="1" dirty="0" err="1" smtClean="0"/>
              <a:t>itu</a:t>
            </a:r>
            <a:r>
              <a:rPr lang="en-US" i="1" dirty="0" smtClean="0"/>
              <a:t>.</a:t>
            </a:r>
          </a:p>
          <a:p>
            <a:pPr marL="624078" indent="-514350" fontAlgn="auto">
              <a:spcAft>
                <a:spcPts val="0"/>
              </a:spcAft>
              <a:buFont typeface="+mj-lt"/>
              <a:buAutoNum type="arabicPeriod" startAt="6"/>
              <a:defRPr/>
            </a:pPr>
            <a:endParaRPr lang="en-US" i="1" dirty="0" smtClean="0"/>
          </a:p>
          <a:p>
            <a:pPr marL="624078" indent="-514350" fontAlgn="auto">
              <a:spcAft>
                <a:spcPts val="0"/>
              </a:spcAft>
              <a:buFont typeface="+mj-lt"/>
              <a:buAutoNum type="arabicPeriod" startAt="6"/>
              <a:defRPr/>
            </a:pPr>
            <a:r>
              <a:rPr lang="en-US" dirty="0" err="1" smtClean="0"/>
              <a:t>Hubungan</a:t>
            </a:r>
            <a:r>
              <a:rPr lang="en-US" dirty="0" smtClean="0"/>
              <a:t> </a:t>
            </a:r>
            <a:r>
              <a:rPr lang="en-US" dirty="0" err="1" smtClean="0"/>
              <a:t>waktu</a:t>
            </a:r>
            <a:r>
              <a:rPr lang="en-US" dirty="0" smtClean="0"/>
              <a:t> </a:t>
            </a:r>
            <a:r>
              <a:rPr lang="en-US" dirty="0" err="1" smtClean="0"/>
              <a:t>dapat</a:t>
            </a:r>
            <a:r>
              <a:rPr lang="en-US" dirty="0" smtClean="0"/>
              <a:t> </a:t>
            </a:r>
            <a:r>
              <a:rPr lang="en-US" dirty="0" err="1" smtClean="0"/>
              <a:t>dibedakan</a:t>
            </a:r>
            <a:r>
              <a:rPr lang="en-US" dirty="0" smtClean="0"/>
              <a:t> </a:t>
            </a:r>
            <a:r>
              <a:rPr lang="en-US" dirty="0" err="1" smtClean="0"/>
              <a:t>atas</a:t>
            </a:r>
            <a:r>
              <a:rPr lang="en-US" dirty="0" smtClean="0"/>
              <a:t>: </a:t>
            </a:r>
          </a:p>
          <a:p>
            <a:pPr marL="621792" lvl="1" fontAlgn="auto">
              <a:spcBef>
                <a:spcPts val="324"/>
              </a:spcBef>
              <a:spcAft>
                <a:spcPts val="0"/>
              </a:spcAft>
              <a:buFont typeface="Verdana"/>
              <a:buChar char="◦"/>
              <a:defRPr/>
            </a:pPr>
            <a:r>
              <a:rPr lang="en-US" dirty="0" err="1" smtClean="0"/>
              <a:t>hubungan</a:t>
            </a:r>
            <a:r>
              <a:rPr lang="en-US" dirty="0" smtClean="0"/>
              <a:t> </a:t>
            </a:r>
            <a:r>
              <a:rPr lang="en-US" dirty="0" err="1" smtClean="0"/>
              <a:t>keserempakan</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sementara</a:t>
            </a:r>
            <a:r>
              <a:rPr lang="en-US" i="1" dirty="0" smtClean="0"/>
              <a:t> </a:t>
            </a:r>
            <a:r>
              <a:rPr lang="en-US" i="1" dirty="0" err="1" smtClean="0"/>
              <a:t>itu</a:t>
            </a:r>
            <a:r>
              <a:rPr lang="en-US" i="1" dirty="0" smtClean="0"/>
              <a:t>, </a:t>
            </a:r>
            <a:r>
              <a:rPr lang="en-US" i="1" dirty="0" err="1" smtClean="0"/>
              <a:t>dalam</a:t>
            </a:r>
            <a:r>
              <a:rPr lang="en-US" i="1" dirty="0" smtClean="0"/>
              <a:t> </a:t>
            </a:r>
            <a:r>
              <a:rPr lang="en-US" i="1" dirty="0" err="1" smtClean="0"/>
              <a:t>pada</a:t>
            </a:r>
            <a:r>
              <a:rPr lang="en-US" i="1" dirty="0" smtClean="0"/>
              <a:t> </a:t>
            </a:r>
            <a:r>
              <a:rPr lang="en-US" i="1" dirty="0" err="1" smtClean="0"/>
              <a:t>itu</a:t>
            </a:r>
            <a:r>
              <a:rPr lang="en-US" i="1" dirty="0" smtClean="0"/>
              <a:t>, </a:t>
            </a:r>
            <a:r>
              <a:rPr lang="en-US" i="1" dirty="0" err="1" smtClean="0"/>
              <a:t>pada</a:t>
            </a:r>
            <a:r>
              <a:rPr lang="en-US" i="1" dirty="0" smtClean="0"/>
              <a:t> </a:t>
            </a:r>
            <a:r>
              <a:rPr lang="en-US" i="1" dirty="0" err="1" smtClean="0"/>
              <a:t>saat</a:t>
            </a:r>
            <a:r>
              <a:rPr lang="en-US" i="1" dirty="0" smtClean="0"/>
              <a:t> </a:t>
            </a:r>
            <a:r>
              <a:rPr lang="en-US" i="1" dirty="0" err="1" smtClean="0"/>
              <a:t>itu</a:t>
            </a:r>
            <a:r>
              <a:rPr lang="en-US" i="1" dirty="0" smtClean="0"/>
              <a:t>, </a:t>
            </a:r>
            <a:r>
              <a:rPr lang="en-US" i="1" dirty="0" err="1" smtClean="0"/>
              <a:t>pada</a:t>
            </a:r>
            <a:r>
              <a:rPr lang="en-US" i="1" dirty="0" smtClean="0"/>
              <a:t> </a:t>
            </a:r>
            <a:r>
              <a:rPr lang="en-US" i="1" dirty="0" err="1" smtClean="0"/>
              <a:t>saat</a:t>
            </a:r>
            <a:r>
              <a:rPr lang="en-US" i="1" dirty="0" smtClean="0"/>
              <a:t> yang </a:t>
            </a:r>
            <a:r>
              <a:rPr lang="en-US" i="1" dirty="0" err="1" smtClean="0"/>
              <a:t>bersamaan</a:t>
            </a:r>
            <a:r>
              <a:rPr lang="en-US" i="1" dirty="0" smtClean="0"/>
              <a:t>, </a:t>
            </a:r>
            <a:r>
              <a:rPr lang="en-US" i="1" dirty="0" err="1" smtClean="0"/>
              <a:t>ketika</a:t>
            </a:r>
            <a:r>
              <a:rPr lang="en-US" i="1" dirty="0" smtClean="0"/>
              <a:t> </a:t>
            </a:r>
            <a:r>
              <a:rPr lang="en-US" i="1" dirty="0" err="1" smtClean="0"/>
              <a:t>itu</a:t>
            </a:r>
            <a:r>
              <a:rPr lang="en-US" i="1" dirty="0" smtClean="0"/>
              <a:t>. </a:t>
            </a:r>
            <a:endParaRPr lang="en-US" dirty="0" smtClean="0"/>
          </a:p>
          <a:p>
            <a:pPr marL="621792" lvl="1" fontAlgn="auto">
              <a:spcBef>
                <a:spcPts val="324"/>
              </a:spcBef>
              <a:spcAft>
                <a:spcPts val="0"/>
              </a:spcAft>
              <a:buFont typeface="Verdana"/>
              <a:buChar char="◦"/>
              <a:defRPr/>
            </a:pPr>
            <a:r>
              <a:rPr lang="en-US" dirty="0" err="1" smtClean="0"/>
              <a:t>hubungan</a:t>
            </a:r>
            <a:r>
              <a:rPr lang="en-US" dirty="0" smtClean="0"/>
              <a:t> </a:t>
            </a:r>
            <a:r>
              <a:rPr lang="en-US" dirty="0" err="1" smtClean="0"/>
              <a:t>anteroritas</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sebelumnya</a:t>
            </a:r>
            <a:r>
              <a:rPr lang="en-US" i="1" dirty="0" smtClean="0"/>
              <a:t>, </a:t>
            </a:r>
            <a:r>
              <a:rPr lang="en-US" i="1" dirty="0" err="1" smtClean="0"/>
              <a:t>sebelum</a:t>
            </a:r>
            <a:r>
              <a:rPr lang="en-US" i="1" dirty="0" smtClean="0"/>
              <a:t> </a:t>
            </a:r>
            <a:r>
              <a:rPr lang="en-US" i="1" dirty="0" err="1" smtClean="0"/>
              <a:t>itu</a:t>
            </a:r>
            <a:r>
              <a:rPr lang="en-US" i="1" dirty="0" smtClean="0"/>
              <a:t>.</a:t>
            </a:r>
            <a:r>
              <a:rPr lang="en-US" dirty="0" smtClean="0"/>
              <a:t> </a:t>
            </a:r>
          </a:p>
          <a:p>
            <a:pPr marL="621792" lvl="1" fontAlgn="auto">
              <a:spcBef>
                <a:spcPts val="324"/>
              </a:spcBef>
              <a:spcAft>
                <a:spcPts val="0"/>
              </a:spcAft>
              <a:buFont typeface="Verdana"/>
              <a:buChar char="◦"/>
              <a:defRPr/>
            </a:pPr>
            <a:r>
              <a:rPr lang="en-US" dirty="0" err="1" smtClean="0"/>
              <a:t>hubungan</a:t>
            </a:r>
            <a:r>
              <a:rPr lang="en-US" dirty="0" smtClean="0"/>
              <a:t> </a:t>
            </a:r>
            <a:r>
              <a:rPr lang="en-US" dirty="0" err="1" smtClean="0"/>
              <a:t>posterioritas</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sesudahnya</a:t>
            </a:r>
            <a:r>
              <a:rPr lang="en-US" i="1" dirty="0" smtClean="0"/>
              <a:t>, </a:t>
            </a:r>
            <a:r>
              <a:rPr lang="en-US" i="1" dirty="0" err="1" smtClean="0"/>
              <a:t>sesudah</a:t>
            </a:r>
            <a:r>
              <a:rPr lang="en-US" i="1" dirty="0" smtClean="0"/>
              <a:t> </a:t>
            </a:r>
            <a:r>
              <a:rPr lang="en-US" i="1" dirty="0" err="1" smtClean="0"/>
              <a:t>itu</a:t>
            </a:r>
            <a:r>
              <a:rPr lang="en-US" i="1" dirty="0" smtClean="0"/>
              <a:t>, </a:t>
            </a:r>
            <a:r>
              <a:rPr lang="en-US" i="1" dirty="0" err="1" smtClean="0"/>
              <a:t>setelah</a:t>
            </a:r>
            <a:r>
              <a:rPr lang="en-US" i="1" dirty="0" smtClean="0"/>
              <a:t> </a:t>
            </a:r>
            <a:r>
              <a:rPr lang="en-US" i="1" dirty="0" err="1" smtClean="0"/>
              <a:t>itu</a:t>
            </a:r>
            <a:r>
              <a:rPr lang="en-US" i="1" dirty="0" smtClean="0"/>
              <a:t>, </a:t>
            </a:r>
            <a:r>
              <a:rPr lang="en-US" i="1" dirty="0" err="1" smtClean="0"/>
              <a:t>kemudian</a:t>
            </a:r>
            <a:r>
              <a:rPr lang="en-US" i="1" dirty="0" smtClean="0"/>
              <a:t>. </a:t>
            </a:r>
            <a:endParaRPr lang="en-US" dirty="0" smtClean="0"/>
          </a:p>
          <a:p>
            <a:pPr marL="365760" indent="-256032" fontAlgn="auto">
              <a:spcAft>
                <a:spcPts val="0"/>
              </a:spcAft>
              <a:buFont typeface="Wingdings 3"/>
              <a:buChar char=""/>
              <a:defRPr/>
            </a:pPr>
            <a:endParaRPr lang="en-US" dirty="0" smtClean="0"/>
          </a:p>
          <a:p>
            <a:pPr marL="624078" indent="-514350" fontAlgn="auto">
              <a:spcAft>
                <a:spcPts val="0"/>
              </a:spcAft>
              <a:buFont typeface="+mj-lt"/>
              <a:buAutoNum type="arabicPeriod" startAt="8"/>
              <a:defRPr/>
            </a:pPr>
            <a:r>
              <a:rPr lang="en-US" dirty="0" err="1" smtClean="0"/>
              <a:t>Hubungan</a:t>
            </a:r>
            <a:r>
              <a:rPr lang="en-US" dirty="0" smtClean="0"/>
              <a:t> </a:t>
            </a:r>
            <a:r>
              <a:rPr lang="en-US" dirty="0" err="1" smtClean="0"/>
              <a:t>syarat</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jlka</a:t>
            </a:r>
            <a:r>
              <a:rPr lang="en-US" i="1" dirty="0" smtClean="0"/>
              <a:t> </a:t>
            </a:r>
            <a:r>
              <a:rPr lang="en-US" i="1" dirty="0" err="1" smtClean="0"/>
              <a:t>demikian</a:t>
            </a:r>
            <a:r>
              <a:rPr lang="en-US" i="1" dirty="0" smtClean="0"/>
              <a:t> </a:t>
            </a:r>
            <a:r>
              <a:rPr lang="en-US" i="1" dirty="0" err="1" smtClean="0"/>
              <a:t>halnya</a:t>
            </a:r>
            <a:r>
              <a:rPr lang="en-US" i="1" dirty="0" smtClean="0"/>
              <a:t>, </a:t>
            </a:r>
            <a:r>
              <a:rPr lang="en-US" i="1" dirty="0" err="1" smtClean="0"/>
              <a:t>kalau</a:t>
            </a:r>
            <a:r>
              <a:rPr lang="en-US" i="1" dirty="0" smtClean="0"/>
              <a:t> </a:t>
            </a:r>
            <a:r>
              <a:rPr lang="en-US" i="1" dirty="0" err="1" smtClean="0"/>
              <a:t>begitu</a:t>
            </a:r>
            <a:r>
              <a:rPr lang="en-US" i="1" dirty="0" smtClean="0"/>
              <a:t>.</a:t>
            </a:r>
          </a:p>
          <a:p>
            <a:pPr marL="624078" indent="-514350" fontAlgn="auto">
              <a:spcAft>
                <a:spcPts val="0"/>
              </a:spcAft>
              <a:buFont typeface="+mj-lt"/>
              <a:buAutoNum type="arabicPeriod" startAt="8"/>
              <a:defRPr/>
            </a:pPr>
            <a:endParaRPr lang="en-US" i="1" dirty="0" smtClean="0"/>
          </a:p>
          <a:p>
            <a:pPr marL="624078" indent="-514350" fontAlgn="auto">
              <a:spcAft>
                <a:spcPts val="0"/>
              </a:spcAft>
              <a:buFont typeface="+mj-lt"/>
              <a:buAutoNum type="arabicPeriod" startAt="8"/>
              <a:defRPr/>
            </a:pPr>
            <a:r>
              <a:rPr lang="en-US" dirty="0" err="1" smtClean="0"/>
              <a:t>Hubungan</a:t>
            </a:r>
            <a:r>
              <a:rPr lang="en-US" dirty="0" smtClean="0"/>
              <a:t> </a:t>
            </a:r>
            <a:r>
              <a:rPr lang="en-US" dirty="0" err="1" smtClean="0"/>
              <a:t>urutan</a:t>
            </a:r>
            <a:r>
              <a:rPr lang="en-US" dirty="0" smtClean="0"/>
              <a:t> yang </a:t>
            </a:r>
            <a:r>
              <a:rPr lang="en-US" dirty="0" err="1" smtClean="0"/>
              <a:t>ditandai</a:t>
            </a:r>
            <a:r>
              <a:rPr lang="en-US" dirty="0" smtClean="0"/>
              <a:t> </a:t>
            </a:r>
            <a:r>
              <a:rPr lang="en-US" dirty="0" err="1" smtClean="0"/>
              <a:t>dengan</a:t>
            </a:r>
            <a:r>
              <a:rPr lang="en-US" dirty="0" smtClean="0"/>
              <a:t> </a:t>
            </a:r>
            <a:r>
              <a:rPr lang="en-US" dirty="0" err="1" smtClean="0"/>
              <a:t>kata</a:t>
            </a:r>
            <a:r>
              <a:rPr lang="en-US" dirty="0" smtClean="0"/>
              <a:t> </a:t>
            </a:r>
            <a:r>
              <a:rPr lang="en-US" dirty="0" err="1" smtClean="0"/>
              <a:t>sambung</a:t>
            </a:r>
            <a:r>
              <a:rPr lang="en-US" dirty="0" smtClean="0"/>
              <a:t> </a:t>
            </a:r>
            <a:r>
              <a:rPr lang="en-US" i="1" dirty="0" err="1" smtClean="0"/>
              <a:t>selanjutnya</a:t>
            </a:r>
            <a:r>
              <a:rPr lang="en-US" i="1" dirty="0" smtClean="0"/>
              <a:t>, </a:t>
            </a:r>
            <a:r>
              <a:rPr lang="en-US" i="1" dirty="0" err="1" smtClean="0"/>
              <a:t>demikian</a:t>
            </a:r>
            <a:r>
              <a:rPr lang="en-US" i="1" dirty="0" smtClean="0"/>
              <a:t> pula, </a:t>
            </a:r>
            <a:r>
              <a:rPr lang="en-US" i="1" dirty="0" err="1" smtClean="0"/>
              <a:t>Pertama</a:t>
            </a:r>
            <a:r>
              <a:rPr lang="en-US" i="1" dirty="0" smtClean="0"/>
              <a:t> </a:t>
            </a:r>
            <a:r>
              <a:rPr lang="en-US" dirty="0" smtClean="0"/>
              <a:t>... </a:t>
            </a:r>
            <a:r>
              <a:rPr lang="en-US" i="1" dirty="0" err="1" smtClean="0"/>
              <a:t>Kedua</a:t>
            </a:r>
            <a:r>
              <a:rPr lang="en-US" i="1" dirty="0" smtClean="0"/>
              <a:t>, </a:t>
            </a:r>
            <a:r>
              <a:rPr lang="en-US" dirty="0" smtClean="0"/>
              <a:t>... </a:t>
            </a:r>
            <a:r>
              <a:rPr lang="en-US" i="1" dirty="0" err="1" smtClean="0"/>
              <a:t>Ketiga</a:t>
            </a:r>
            <a:r>
              <a:rPr lang="en-US" i="1" dirty="0" smtClean="0"/>
              <a:t>, </a:t>
            </a:r>
            <a:r>
              <a:rPr lang="en-US" dirty="0" smtClean="0"/>
              <a:t>... </a:t>
            </a:r>
            <a:r>
              <a:rPr lang="en-US" i="1" dirty="0" err="1" smtClean="0"/>
              <a:t>Terakhir</a:t>
            </a:r>
            <a:r>
              <a:rPr lang="en-US" i="1" dirty="0" smtClean="0"/>
              <a:t>, </a:t>
            </a:r>
            <a:r>
              <a:rPr lang="en-US" dirty="0" smtClean="0"/>
              <a:t>... </a:t>
            </a:r>
            <a:r>
              <a:rPr lang="en-US" dirty="0" err="1" smtClean="0"/>
              <a:t>atau</a:t>
            </a:r>
            <a:r>
              <a:rPr lang="en-US" dirty="0" smtClean="0"/>
              <a:t> </a:t>
            </a:r>
            <a:r>
              <a:rPr lang="en-US" i="1" dirty="0" err="1" smtClean="0"/>
              <a:t>Pertama</a:t>
            </a:r>
            <a:r>
              <a:rPr lang="en-US" i="1" dirty="0" smtClean="0"/>
              <a:t>-tama, </a:t>
            </a:r>
            <a:r>
              <a:rPr lang="en-US" dirty="0" smtClean="0"/>
              <a:t>... </a:t>
            </a:r>
            <a:r>
              <a:rPr lang="en-US" i="1" dirty="0" err="1" smtClean="0"/>
              <a:t>Kemudian</a:t>
            </a:r>
            <a:r>
              <a:rPr lang="en-US" i="1" dirty="0" smtClean="0"/>
              <a:t>, </a:t>
            </a:r>
            <a:r>
              <a:rPr lang="en-US" dirty="0" smtClean="0"/>
              <a:t>... </a:t>
            </a:r>
            <a:r>
              <a:rPr lang="en-US" i="1" dirty="0" err="1" smtClean="0"/>
              <a:t>Akhirnya</a:t>
            </a:r>
            <a:r>
              <a:rPr lang="en-US" i="1" dirty="0" smtClean="0"/>
              <a:t>, … .</a:t>
            </a:r>
            <a:endParaRPr lang="en-US" dirty="0" smtClean="0"/>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rmAutofit fontScale="70000" lnSpcReduction="20000"/>
          </a:bodyPr>
          <a:lstStyle/>
          <a:p>
            <a:pPr marL="365760" indent="-256032" fontAlgn="auto">
              <a:spcAft>
                <a:spcPts val="0"/>
              </a:spcAft>
              <a:buFont typeface="Wingdings 3"/>
              <a:buChar char=""/>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i="1" dirty="0" err="1" smtClean="0"/>
              <a:t>alat</a:t>
            </a:r>
            <a:r>
              <a:rPr lang="en-US" i="1" dirty="0" smtClean="0"/>
              <a:t> </a:t>
            </a:r>
            <a:r>
              <a:rPr lang="en-US" i="1" dirty="0" err="1" smtClean="0"/>
              <a:t>kohesi</a:t>
            </a:r>
            <a:r>
              <a:rPr lang="en-US" dirty="0" smtClean="0"/>
              <a:t>? </a:t>
            </a:r>
            <a:r>
              <a:rPr lang="en-US" dirty="0" err="1" smtClean="0"/>
              <a:t>Alat</a:t>
            </a:r>
            <a:r>
              <a:rPr lang="en-US" dirty="0" smtClean="0"/>
              <a:t> </a:t>
            </a:r>
            <a:r>
              <a:rPr lang="en-US" dirty="0" err="1" smtClean="0"/>
              <a:t>ini</a:t>
            </a:r>
            <a:r>
              <a:rPr lang="en-US" dirty="0" smtClean="0"/>
              <a:t> </a:t>
            </a:r>
            <a:r>
              <a:rPr lang="en-US" dirty="0" err="1" smtClean="0"/>
              <a:t>penting</a:t>
            </a:r>
            <a:r>
              <a:rPr lang="en-US" dirty="0" smtClean="0"/>
              <a:t> </a:t>
            </a:r>
            <a:r>
              <a:rPr lang="en-US" dirty="0" err="1" smtClean="0"/>
              <a:t>sebagai</a:t>
            </a:r>
            <a:r>
              <a:rPr lang="en-US" dirty="0" smtClean="0"/>
              <a:t> </a:t>
            </a:r>
            <a:r>
              <a:rPr lang="en-US" dirty="0" err="1" smtClean="0"/>
              <a:t>semacam</a:t>
            </a:r>
            <a:r>
              <a:rPr lang="en-US" dirty="0" smtClean="0"/>
              <a:t> </a:t>
            </a:r>
            <a:r>
              <a:rPr lang="en-US" dirty="0" err="1" smtClean="0"/>
              <a:t>perekat</a:t>
            </a:r>
            <a:r>
              <a:rPr lang="en-US" dirty="0" smtClean="0"/>
              <a:t> </a:t>
            </a:r>
            <a:r>
              <a:rPr lang="en-US" dirty="0" err="1" smtClean="0"/>
              <a:t>di</a:t>
            </a:r>
            <a:r>
              <a:rPr lang="en-US" dirty="0" smtClean="0"/>
              <a:t> </a:t>
            </a:r>
            <a:r>
              <a:rPr lang="en-US" dirty="0" err="1" smtClean="0"/>
              <a:t>antara</a:t>
            </a:r>
            <a:r>
              <a:rPr lang="en-US" dirty="0" smtClean="0"/>
              <a:t> </a:t>
            </a:r>
            <a:r>
              <a:rPr lang="en-US" dirty="0" err="1" smtClean="0"/>
              <a:t>bagian-bagian</a:t>
            </a:r>
            <a:r>
              <a:rPr lang="en-US" dirty="0" smtClean="0"/>
              <a:t> </a:t>
            </a:r>
            <a:r>
              <a:rPr lang="en-US" dirty="0" err="1" smtClean="0"/>
              <a:t>kalimat</a:t>
            </a:r>
            <a:r>
              <a:rPr lang="en-US" dirty="0" smtClean="0"/>
              <a:t> </a:t>
            </a:r>
            <a:r>
              <a:rPr lang="en-US" dirty="0" err="1" smtClean="0"/>
              <a:t>atau</a:t>
            </a:r>
            <a:r>
              <a:rPr lang="en-US" dirty="0" smtClean="0"/>
              <a:t> </a:t>
            </a:r>
            <a:r>
              <a:rPr lang="en-US" dirty="0" err="1" smtClean="0"/>
              <a:t>antara</a:t>
            </a:r>
            <a:r>
              <a:rPr lang="en-US" dirty="0" smtClean="0"/>
              <a:t> </a:t>
            </a:r>
            <a:r>
              <a:rPr lang="en-US" dirty="0" err="1" smtClean="0"/>
              <a:t>kalimat</a:t>
            </a:r>
            <a:r>
              <a:rPr lang="en-US" dirty="0" smtClean="0"/>
              <a:t> </a:t>
            </a:r>
            <a:r>
              <a:rPr lang="en-US" dirty="0" err="1" smtClean="0"/>
              <a:t>satu</a:t>
            </a:r>
            <a:r>
              <a:rPr lang="en-US" dirty="0" smtClean="0"/>
              <a:t> </a:t>
            </a:r>
            <a:r>
              <a:rPr lang="en-US" dirty="0" err="1" smtClean="0"/>
              <a:t>dan</a:t>
            </a:r>
            <a:r>
              <a:rPr lang="en-US" dirty="0" smtClean="0"/>
              <a:t> </a:t>
            </a:r>
            <a:r>
              <a:rPr lang="en-US" dirty="0" err="1" smtClean="0"/>
              <a:t>kalimat</a:t>
            </a:r>
            <a:r>
              <a:rPr lang="en-US" dirty="0" smtClean="0"/>
              <a:t> </a:t>
            </a:r>
            <a:r>
              <a:rPr lang="en-US" dirty="0" err="1" smtClean="0"/>
              <a:t>berikutnya</a:t>
            </a:r>
            <a:r>
              <a:rPr lang="en-US" dirty="0" smtClean="0"/>
              <a:t> </a:t>
            </a:r>
            <a:r>
              <a:rPr lang="en-US" dirty="0" err="1" smtClean="0"/>
              <a:t>di</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Kehadiran</a:t>
            </a:r>
            <a:r>
              <a:rPr lang="en-US" dirty="0" smtClean="0"/>
              <a:t> </a:t>
            </a:r>
            <a:r>
              <a:rPr lang="en-US" dirty="0" err="1" smtClean="0"/>
              <a:t>perekat</a:t>
            </a:r>
            <a:r>
              <a:rPr lang="en-US" dirty="0" smtClean="0"/>
              <a:t> </a:t>
            </a:r>
            <a:r>
              <a:rPr lang="en-US" dirty="0" err="1" smtClean="0"/>
              <a:t>ini</a:t>
            </a:r>
            <a:r>
              <a:rPr lang="en-US" dirty="0" smtClean="0"/>
              <a:t> </a:t>
            </a:r>
            <a:r>
              <a:rPr lang="en-US" dirty="0" err="1" smtClean="0"/>
              <a:t>membuat</a:t>
            </a:r>
            <a:r>
              <a:rPr lang="en-US" dirty="0" smtClean="0"/>
              <a:t> </a:t>
            </a:r>
            <a:r>
              <a:rPr lang="en-US" dirty="0" err="1" smtClean="0"/>
              <a:t>rentetan</a:t>
            </a:r>
            <a:r>
              <a:rPr lang="en-US" dirty="0" smtClean="0"/>
              <a:t> </a:t>
            </a:r>
            <a:r>
              <a:rPr lang="en-US" dirty="0" err="1" smtClean="0"/>
              <a:t>kalimat</a:t>
            </a:r>
            <a:r>
              <a:rPr lang="en-US" dirty="0" smtClean="0"/>
              <a:t> </a:t>
            </a:r>
            <a:r>
              <a:rPr lang="en-US" dirty="0" err="1" smtClean="0"/>
              <a:t>di</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paragraf</a:t>
            </a:r>
            <a:r>
              <a:rPr lang="en-US" dirty="0" smtClean="0"/>
              <a:t> </a:t>
            </a:r>
            <a:r>
              <a:rPr lang="en-US" dirty="0" err="1" smtClean="0"/>
              <a:t>dapat</a:t>
            </a:r>
            <a:r>
              <a:rPr lang="en-US" dirty="0" smtClean="0"/>
              <a:t> </a:t>
            </a:r>
            <a:r>
              <a:rPr lang="en-US" dirty="0" err="1" smtClean="0"/>
              <a:t>enak</a:t>
            </a:r>
            <a:r>
              <a:rPr lang="en-US" dirty="0" smtClean="0"/>
              <a:t> </a:t>
            </a:r>
            <a:r>
              <a:rPr lang="en-US" dirty="0" err="1" smtClean="0"/>
              <a:t>dan</a:t>
            </a:r>
            <a:r>
              <a:rPr lang="en-US" dirty="0" smtClean="0"/>
              <a:t> </a:t>
            </a:r>
            <a:r>
              <a:rPr lang="en-US" dirty="0" err="1" smtClean="0"/>
              <a:t>mudah</a:t>
            </a:r>
            <a:r>
              <a:rPr lang="en-US" dirty="0" smtClean="0"/>
              <a:t> </a:t>
            </a:r>
            <a:r>
              <a:rPr lang="en-US" dirty="0" err="1" smtClean="0"/>
              <a:t>diikuti</a:t>
            </a:r>
            <a:r>
              <a:rPr lang="en-US" dirty="0" smtClean="0"/>
              <a:t> </a:t>
            </a:r>
            <a:r>
              <a:rPr lang="en-US" dirty="0" err="1" smtClean="0"/>
              <a:t>isinya</a:t>
            </a:r>
            <a:r>
              <a:rPr lang="en-US" dirty="0" smtClean="0"/>
              <a:t>.</a:t>
            </a:r>
          </a:p>
          <a:p>
            <a:pPr marL="365760" indent="-256032" fontAlgn="auto">
              <a:spcAft>
                <a:spcPts val="0"/>
              </a:spcAft>
              <a:buFont typeface="Wingdings 3"/>
              <a:buNone/>
              <a:defRPr/>
            </a:pPr>
            <a:endParaRPr lang="en-US" dirty="0" smtClean="0"/>
          </a:p>
          <a:p>
            <a:pPr marL="365760" indent="-256032" fontAlgn="auto">
              <a:spcAft>
                <a:spcPts val="0"/>
              </a:spcAft>
              <a:buFont typeface="Wingdings 3"/>
              <a:buChar char=""/>
              <a:defRPr/>
            </a:pPr>
            <a:r>
              <a:rPr lang="en-US" dirty="0" err="1" smtClean="0"/>
              <a:t>Alat</a:t>
            </a:r>
            <a:r>
              <a:rPr lang="en-US" dirty="0" smtClean="0"/>
              <a:t> </a:t>
            </a:r>
            <a:r>
              <a:rPr lang="en-US" dirty="0" err="1" smtClean="0"/>
              <a:t>kohesi</a:t>
            </a:r>
            <a:r>
              <a:rPr lang="en-US" dirty="0" smtClean="0"/>
              <a:t> </a:t>
            </a:r>
            <a:r>
              <a:rPr lang="en-US" dirty="0" err="1" smtClean="0"/>
              <a:t>dapat</a:t>
            </a:r>
            <a:r>
              <a:rPr lang="en-US" dirty="0" smtClean="0"/>
              <a:t> </a:t>
            </a:r>
            <a:r>
              <a:rPr lang="en-US" dirty="0" err="1" smtClean="0"/>
              <a:t>berupa</a:t>
            </a:r>
            <a:r>
              <a:rPr lang="en-US" dirty="0" smtClean="0"/>
              <a:t> </a:t>
            </a:r>
            <a:r>
              <a:rPr lang="en-US" i="1" dirty="0" err="1" smtClean="0"/>
              <a:t>konjungsi</a:t>
            </a:r>
            <a:r>
              <a:rPr lang="en-US" dirty="0" smtClean="0"/>
              <a:t> (</a:t>
            </a:r>
            <a:r>
              <a:rPr lang="en-US" dirty="0" err="1" smtClean="0"/>
              <a:t>kata</a:t>
            </a:r>
            <a:r>
              <a:rPr lang="en-US" dirty="0" smtClean="0"/>
              <a:t> </a:t>
            </a:r>
            <a:r>
              <a:rPr lang="en-US" dirty="0" err="1" smtClean="0"/>
              <a:t>penghubung</a:t>
            </a:r>
            <a:r>
              <a:rPr lang="en-US" dirty="0" smtClean="0"/>
              <a:t>), </a:t>
            </a:r>
            <a:r>
              <a:rPr lang="en-US" dirty="0" err="1" smtClean="0"/>
              <a:t>seperti</a:t>
            </a:r>
            <a:r>
              <a:rPr lang="en-US" dirty="0" smtClean="0"/>
              <a:t> </a:t>
            </a:r>
            <a:r>
              <a:rPr lang="en-US" i="1" dirty="0" err="1" smtClean="0"/>
              <a:t>karena</a:t>
            </a:r>
            <a:r>
              <a:rPr lang="en-US" dirty="0" smtClean="0"/>
              <a:t>, </a:t>
            </a:r>
            <a:r>
              <a:rPr lang="en-US" i="1" dirty="0" err="1" smtClean="0"/>
              <a:t>meskipun</a:t>
            </a:r>
            <a:r>
              <a:rPr lang="en-US" dirty="0" smtClean="0"/>
              <a:t>, </a:t>
            </a:r>
            <a:r>
              <a:rPr lang="en-US" i="1" dirty="0" err="1" smtClean="0"/>
              <a:t>ketika</a:t>
            </a:r>
            <a:r>
              <a:rPr lang="en-US" dirty="0" smtClean="0"/>
              <a:t>, </a:t>
            </a:r>
            <a:r>
              <a:rPr lang="en-US" dirty="0" err="1" smtClean="0"/>
              <a:t>dan</a:t>
            </a:r>
            <a:r>
              <a:rPr lang="en-US" dirty="0" smtClean="0"/>
              <a:t> </a:t>
            </a:r>
            <a:r>
              <a:rPr lang="en-US" i="1" dirty="0" err="1" smtClean="0"/>
              <a:t>tetapi</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dapat</a:t>
            </a:r>
            <a:r>
              <a:rPr lang="en-US" dirty="0" smtClean="0"/>
              <a:t> pula </a:t>
            </a:r>
            <a:r>
              <a:rPr lang="en-US" dirty="0" err="1" smtClean="0"/>
              <a:t>berupa</a:t>
            </a:r>
            <a:r>
              <a:rPr lang="en-US" dirty="0" smtClean="0"/>
              <a:t> </a:t>
            </a:r>
            <a:r>
              <a:rPr lang="en-US" dirty="0" err="1" smtClean="0"/>
              <a:t>bentuk-bentuk</a:t>
            </a:r>
            <a:r>
              <a:rPr lang="en-US" dirty="0" smtClean="0"/>
              <a:t> lain </a:t>
            </a:r>
            <a:r>
              <a:rPr lang="en-US" dirty="0" err="1" smtClean="0"/>
              <a:t>seperti</a:t>
            </a:r>
            <a:r>
              <a:rPr lang="en-US" dirty="0" smtClean="0"/>
              <a:t> </a:t>
            </a:r>
            <a:r>
              <a:rPr lang="en-US" i="1" dirty="0" err="1" smtClean="0"/>
              <a:t>pronomina</a:t>
            </a:r>
            <a:r>
              <a:rPr lang="en-US" dirty="0" smtClean="0"/>
              <a:t> (</a:t>
            </a:r>
            <a:r>
              <a:rPr lang="en-US" dirty="0" err="1" smtClean="0"/>
              <a:t>kata</a:t>
            </a:r>
            <a:r>
              <a:rPr lang="en-US" dirty="0" smtClean="0"/>
              <a:t> </a:t>
            </a:r>
            <a:r>
              <a:rPr lang="en-US" dirty="0" err="1" smtClean="0"/>
              <a:t>ganti</a:t>
            </a:r>
            <a:r>
              <a:rPr lang="en-US" dirty="0" smtClean="0"/>
              <a:t>), </a:t>
            </a:r>
            <a:r>
              <a:rPr lang="en-US" i="1" dirty="0" err="1" smtClean="0"/>
              <a:t>pengulangan</a:t>
            </a:r>
            <a:r>
              <a:rPr lang="en-US" i="1" dirty="0" smtClean="0"/>
              <a:t> </a:t>
            </a:r>
            <a:r>
              <a:rPr lang="en-US" i="1" dirty="0" err="1" smtClean="0"/>
              <a:t>kata</a:t>
            </a:r>
            <a:r>
              <a:rPr lang="en-US" i="1" dirty="0" smtClean="0"/>
              <a:t> yang </a:t>
            </a:r>
            <a:r>
              <a:rPr lang="en-US" i="1" dirty="0" err="1" smtClean="0"/>
              <a:t>sama</a:t>
            </a:r>
            <a:r>
              <a:rPr lang="en-US" dirty="0" smtClean="0"/>
              <a:t>, </a:t>
            </a:r>
            <a:r>
              <a:rPr lang="en-US" i="1" dirty="0" err="1" smtClean="0"/>
              <a:t>pemakaian</a:t>
            </a:r>
            <a:r>
              <a:rPr lang="en-US" i="1" dirty="0" smtClean="0"/>
              <a:t> </a:t>
            </a:r>
            <a:r>
              <a:rPr lang="en-US" i="1" dirty="0" err="1" smtClean="0"/>
              <a:t>sinonim</a:t>
            </a:r>
            <a:r>
              <a:rPr lang="en-US" dirty="0" smtClean="0"/>
              <a:t>, </a:t>
            </a:r>
            <a:r>
              <a:rPr lang="en-US" dirty="0" err="1" smtClean="0"/>
              <a:t>atau</a:t>
            </a:r>
            <a:r>
              <a:rPr lang="en-US" dirty="0" smtClean="0"/>
              <a:t> </a:t>
            </a:r>
            <a:r>
              <a:rPr lang="en-US" dirty="0" err="1" smtClean="0"/>
              <a:t>dapat</a:t>
            </a:r>
            <a:r>
              <a:rPr lang="en-US" dirty="0" smtClean="0"/>
              <a:t> </a:t>
            </a:r>
            <a:r>
              <a:rPr lang="en-US" dirty="0" err="1" smtClean="0"/>
              <a:t>juga</a:t>
            </a:r>
            <a:r>
              <a:rPr lang="en-US" dirty="0" smtClean="0"/>
              <a:t> </a:t>
            </a:r>
            <a:r>
              <a:rPr lang="en-US" dirty="0" err="1" smtClean="0"/>
              <a:t>berupa</a:t>
            </a:r>
            <a:r>
              <a:rPr lang="en-US" dirty="0" smtClean="0"/>
              <a:t> </a:t>
            </a:r>
            <a:r>
              <a:rPr lang="en-US" i="1" dirty="0" err="1" smtClean="0"/>
              <a:t>penataan</a:t>
            </a:r>
            <a:r>
              <a:rPr lang="en-US" i="1" dirty="0" smtClean="0"/>
              <a:t> </a:t>
            </a:r>
            <a:r>
              <a:rPr lang="en-US" i="1" dirty="0" err="1" smtClean="0"/>
              <a:t>berdasarkan</a:t>
            </a:r>
            <a:r>
              <a:rPr lang="en-US" i="1" dirty="0" smtClean="0"/>
              <a:t> </a:t>
            </a:r>
            <a:r>
              <a:rPr lang="en-US" i="1" dirty="0" err="1" smtClean="0"/>
              <a:t>urutan</a:t>
            </a:r>
            <a:r>
              <a:rPr lang="en-US" i="1" dirty="0" smtClean="0"/>
              <a:t> </a:t>
            </a:r>
            <a:r>
              <a:rPr lang="en-US" i="1" dirty="0" err="1" smtClean="0"/>
              <a:t>waktu</a:t>
            </a:r>
            <a:r>
              <a:rPr lang="en-US" dirty="0" smtClean="0"/>
              <a:t> (</a:t>
            </a:r>
            <a:r>
              <a:rPr lang="en-US" dirty="0" err="1" smtClean="0"/>
              <a:t>kalau</a:t>
            </a:r>
            <a:r>
              <a:rPr lang="en-US" dirty="0" smtClean="0"/>
              <a:t> </a:t>
            </a:r>
            <a:r>
              <a:rPr lang="en-US" dirty="0" err="1" smtClean="0"/>
              <a:t>kebetulan</a:t>
            </a:r>
            <a:r>
              <a:rPr lang="en-US" dirty="0" smtClean="0"/>
              <a:t> yang </a:t>
            </a:r>
            <a:r>
              <a:rPr lang="en-US" dirty="0" err="1" smtClean="0"/>
              <a:t>dibahas</a:t>
            </a:r>
            <a:r>
              <a:rPr lang="en-US" dirty="0" smtClean="0"/>
              <a:t> </a:t>
            </a:r>
            <a:r>
              <a:rPr lang="en-US" dirty="0" err="1" smtClean="0"/>
              <a:t>berkaitan</a:t>
            </a:r>
            <a:r>
              <a:rPr lang="en-US" dirty="0" smtClean="0"/>
              <a:t> </a:t>
            </a:r>
            <a:r>
              <a:rPr lang="en-US" dirty="0" err="1" smtClean="0"/>
              <a:t>dengan</a:t>
            </a:r>
            <a:r>
              <a:rPr lang="en-US" dirty="0" smtClean="0"/>
              <a:t> </a:t>
            </a:r>
            <a:r>
              <a:rPr lang="en-US" dirty="0" err="1" smtClean="0"/>
              <a:t>waktu</a:t>
            </a:r>
            <a:r>
              <a:rPr lang="en-US" dirty="0" smtClean="0"/>
              <a:t>).</a:t>
            </a:r>
          </a:p>
          <a:p>
            <a:pPr marL="365760" indent="-256032" fontAlgn="auto">
              <a:spcAft>
                <a:spcPts val="0"/>
              </a:spcAft>
              <a:buFont typeface="Wingdings 3"/>
              <a:buNone/>
              <a:defRPr/>
            </a:pPr>
            <a:endParaRPr lang="en-US" dirty="0" smtClean="0"/>
          </a:p>
          <a:p>
            <a:pPr marL="365760" indent="-256032" fontAlgn="auto">
              <a:spcAft>
                <a:spcPts val="0"/>
              </a:spcAft>
              <a:buFont typeface="Wingdings 3"/>
              <a:buChar char=""/>
              <a:defRPr/>
            </a:pPr>
            <a:r>
              <a:rPr lang="en-US" dirty="0" err="1" smtClean="0"/>
              <a:t>Singkatnya</a:t>
            </a:r>
            <a:r>
              <a:rPr lang="en-US" dirty="0" smtClean="0"/>
              <a:t>, </a:t>
            </a:r>
            <a:r>
              <a:rPr lang="en-US" dirty="0" err="1" smtClean="0"/>
              <a:t>ada</a:t>
            </a:r>
            <a:r>
              <a:rPr lang="en-US" dirty="0" smtClean="0"/>
              <a:t> </a:t>
            </a:r>
            <a:r>
              <a:rPr lang="en-US" dirty="0" err="1" smtClean="0"/>
              <a:t>banyak</a:t>
            </a:r>
            <a:r>
              <a:rPr lang="en-US" dirty="0" smtClean="0"/>
              <a:t> </a:t>
            </a:r>
            <a:r>
              <a:rPr lang="en-US" dirty="0" err="1" smtClean="0"/>
              <a:t>alat</a:t>
            </a:r>
            <a:r>
              <a:rPr lang="en-US" dirty="0" smtClean="0"/>
              <a:t> </a:t>
            </a:r>
            <a:r>
              <a:rPr lang="en-US" dirty="0" err="1" smtClean="0"/>
              <a:t>tersedia</a:t>
            </a:r>
            <a:r>
              <a:rPr lang="en-US" dirty="0" smtClean="0"/>
              <a:t> </a:t>
            </a:r>
            <a:r>
              <a:rPr lang="en-US" dirty="0" err="1" smtClean="0"/>
              <a:t>di</a:t>
            </a:r>
            <a:r>
              <a:rPr lang="en-US" dirty="0" smtClean="0"/>
              <a:t> </a:t>
            </a:r>
            <a:r>
              <a:rPr lang="en-US" dirty="0" err="1" smtClean="0"/>
              <a:t>dalam</a:t>
            </a:r>
            <a:r>
              <a:rPr lang="en-US" dirty="0" smtClean="0"/>
              <a:t> </a:t>
            </a:r>
            <a:r>
              <a:rPr lang="en-US" dirty="0" err="1" smtClean="0"/>
              <a:t>bahasa</a:t>
            </a:r>
            <a:r>
              <a:rPr lang="en-US" dirty="0" smtClean="0"/>
              <a:t> </a:t>
            </a:r>
            <a:r>
              <a:rPr lang="en-US" dirty="0" err="1" smtClean="0"/>
              <a:t>untuk</a:t>
            </a:r>
            <a:r>
              <a:rPr lang="en-US" dirty="0" smtClean="0"/>
              <a:t> </a:t>
            </a:r>
            <a:r>
              <a:rPr lang="en-US" dirty="0" err="1" smtClean="0"/>
              <a:t>membuat</a:t>
            </a:r>
            <a:r>
              <a:rPr lang="en-US" dirty="0" smtClean="0"/>
              <a:t> </a:t>
            </a:r>
            <a:r>
              <a:rPr lang="en-US" dirty="0" err="1" smtClean="0"/>
              <a:t>rentetan</a:t>
            </a:r>
            <a:r>
              <a:rPr lang="en-US" dirty="0" smtClean="0"/>
              <a:t> </a:t>
            </a:r>
            <a:r>
              <a:rPr lang="en-US" dirty="0" err="1" smtClean="0"/>
              <a:t>kalimat</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mudah</a:t>
            </a:r>
            <a:r>
              <a:rPr lang="en-US" dirty="0" smtClean="0"/>
              <a:t> </a:t>
            </a:r>
            <a:r>
              <a:rPr lang="en-US" dirty="0" err="1" smtClean="0"/>
              <a:t>diikuti</a:t>
            </a:r>
            <a:r>
              <a:rPr lang="en-US" dirty="0" smtClean="0"/>
              <a:t> </a:t>
            </a:r>
            <a:r>
              <a:rPr lang="en-US" dirty="0" err="1" smtClean="0"/>
              <a:t>dan</a:t>
            </a:r>
            <a:r>
              <a:rPr lang="en-US" dirty="0" smtClean="0"/>
              <a:t> </a:t>
            </a:r>
            <a:r>
              <a:rPr lang="en-US" dirty="0" err="1" smtClean="0"/>
              <a:t>enak</a:t>
            </a:r>
            <a:r>
              <a:rPr lang="en-US" dirty="0" smtClean="0"/>
              <a:t> </a:t>
            </a:r>
            <a:r>
              <a:rPr lang="en-US" dirty="0" err="1" smtClean="0"/>
              <a:t>dibaca</a:t>
            </a:r>
            <a:r>
              <a:rPr lang="en-US" dirty="0" smtClean="0"/>
              <a:t>. </a:t>
            </a:r>
            <a:r>
              <a:rPr lang="en-US" dirty="0" err="1" smtClean="0"/>
              <a:t>Namun</a:t>
            </a:r>
            <a:r>
              <a:rPr lang="en-US" dirty="0" smtClean="0"/>
              <a:t>, </a:t>
            </a:r>
            <a:r>
              <a:rPr lang="en-US" dirty="0" err="1" smtClean="0"/>
              <a:t>alat</a:t>
            </a:r>
            <a:r>
              <a:rPr lang="en-US" dirty="0" smtClean="0"/>
              <a:t> </a:t>
            </a:r>
            <a:r>
              <a:rPr lang="en-US" dirty="0" err="1" smtClean="0"/>
              <a:t>kohesi</a:t>
            </a:r>
            <a:r>
              <a:rPr lang="en-US" dirty="0" smtClean="0"/>
              <a:t> </a:t>
            </a:r>
            <a:r>
              <a:rPr lang="en-US" dirty="0" err="1" smtClean="0"/>
              <a:t>ini</a:t>
            </a:r>
            <a:r>
              <a:rPr lang="en-US" dirty="0" smtClean="0"/>
              <a:t> </a:t>
            </a:r>
            <a:r>
              <a:rPr lang="en-US" dirty="0" err="1" smtClean="0"/>
              <a:t>tidak</a:t>
            </a:r>
            <a:r>
              <a:rPr lang="en-US" dirty="0" smtClean="0"/>
              <a:t> </a:t>
            </a:r>
            <a:r>
              <a:rPr lang="en-US" dirty="0" err="1" smtClean="0"/>
              <a:t>perlu</a:t>
            </a:r>
            <a:r>
              <a:rPr lang="en-US" dirty="0" smtClean="0"/>
              <a:t> </a:t>
            </a:r>
            <a:r>
              <a:rPr lang="en-US" dirty="0" err="1" smtClean="0"/>
              <a:t>dihafalkan</a:t>
            </a:r>
            <a:r>
              <a:rPr lang="en-US" dirty="0" smtClean="0"/>
              <a:t>. </a:t>
            </a:r>
            <a:r>
              <a:rPr lang="en-US" dirty="0" err="1" smtClean="0"/>
              <a:t>Banyak</a:t>
            </a:r>
            <a:r>
              <a:rPr lang="en-US" dirty="0" smtClean="0"/>
              <a:t> </a:t>
            </a:r>
            <a:r>
              <a:rPr lang="en-US" dirty="0" err="1" smtClean="0"/>
              <a:t>membaca</a:t>
            </a:r>
            <a:r>
              <a:rPr lang="en-US" dirty="0" smtClean="0"/>
              <a:t> </a:t>
            </a:r>
            <a:r>
              <a:rPr lang="en-US" dirty="0" err="1" smtClean="0"/>
              <a:t>dan</a:t>
            </a:r>
            <a:r>
              <a:rPr lang="en-US" dirty="0" smtClean="0"/>
              <a:t> </a:t>
            </a:r>
            <a:r>
              <a:rPr lang="en-US" dirty="0" err="1" smtClean="0"/>
              <a:t>banyak</a:t>
            </a:r>
            <a:r>
              <a:rPr lang="en-US" dirty="0" smtClean="0"/>
              <a:t> </a:t>
            </a:r>
            <a:r>
              <a:rPr lang="en-US" dirty="0" err="1" smtClean="0"/>
              <a:t>latihan</a:t>
            </a:r>
            <a:r>
              <a:rPr lang="en-US" dirty="0" smtClean="0"/>
              <a:t> </a:t>
            </a:r>
            <a:r>
              <a:rPr lang="en-US" dirty="0" err="1" smtClean="0"/>
              <a:t>menulis</a:t>
            </a:r>
            <a:r>
              <a:rPr lang="en-US" dirty="0" smtClean="0"/>
              <a:t> </a:t>
            </a:r>
            <a:r>
              <a:rPr lang="en-US" dirty="0" err="1" smtClean="0"/>
              <a:t>akan</a:t>
            </a:r>
            <a:r>
              <a:rPr lang="en-US" dirty="0" smtClean="0"/>
              <a:t> </a:t>
            </a:r>
            <a:r>
              <a:rPr lang="en-US" dirty="0" err="1" smtClean="0"/>
              <a:t>dengan</a:t>
            </a:r>
            <a:r>
              <a:rPr lang="en-US" dirty="0" smtClean="0"/>
              <a:t> </a:t>
            </a:r>
            <a:r>
              <a:rPr lang="en-US" dirty="0" err="1" smtClean="0"/>
              <a:t>sendirinya</a:t>
            </a:r>
            <a:r>
              <a:rPr lang="en-US" dirty="0" smtClean="0"/>
              <a:t> </a:t>
            </a:r>
            <a:r>
              <a:rPr lang="en-US" dirty="0" err="1" smtClean="0"/>
              <a:t>meningkatkan</a:t>
            </a:r>
            <a:r>
              <a:rPr lang="en-US" dirty="0" smtClean="0"/>
              <a:t> </a:t>
            </a:r>
            <a:r>
              <a:rPr lang="en-US" dirty="0" err="1" smtClean="0"/>
              <a:t>penguasaan</a:t>
            </a:r>
            <a:r>
              <a:rPr lang="en-US" dirty="0" smtClean="0"/>
              <a:t> </a:t>
            </a:r>
            <a:r>
              <a:rPr lang="en-US" dirty="0" err="1" smtClean="0"/>
              <a:t>alat-alat</a:t>
            </a:r>
            <a:r>
              <a:rPr lang="en-US" dirty="0" smtClean="0"/>
              <a:t> </a:t>
            </a:r>
            <a:r>
              <a:rPr lang="en-US" dirty="0" err="1" smtClean="0"/>
              <a:t>kohesi</a:t>
            </a:r>
            <a:r>
              <a:rPr lang="en-US" dirty="0" smtClean="0"/>
              <a:t> </a:t>
            </a:r>
            <a:r>
              <a:rPr lang="en-US" dirty="0" err="1" smtClean="0"/>
              <a:t>itu</a:t>
            </a: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457200"/>
            <a:ext cx="8229600" cy="533400"/>
          </a:xfrm>
        </p:spPr>
        <p:txBody>
          <a:bodyPr>
            <a:noAutofit/>
          </a:bodyPr>
          <a:lstStyle/>
          <a:p>
            <a:pPr fontAlgn="auto">
              <a:spcAft>
                <a:spcPts val="0"/>
              </a:spcAft>
              <a:defRPr/>
            </a:pPr>
            <a:r>
              <a:rPr lang="en-US" sz="2000" dirty="0" err="1" smtClean="0"/>
              <a:t>Mencermati</a:t>
            </a:r>
            <a:r>
              <a:rPr lang="en-US" sz="2000" dirty="0" smtClean="0"/>
              <a:t> </a:t>
            </a:r>
            <a:r>
              <a:rPr lang="en-US" sz="2000" dirty="0" err="1" smtClean="0"/>
              <a:t>Alat</a:t>
            </a:r>
            <a:r>
              <a:rPr lang="en-US" sz="2000" dirty="0" smtClean="0"/>
              <a:t> </a:t>
            </a:r>
            <a:r>
              <a:rPr lang="en-US" sz="2000" dirty="0" err="1" smtClean="0"/>
              <a:t>Perekat</a:t>
            </a:r>
            <a:r>
              <a:rPr lang="en-US" sz="2000" dirty="0" smtClean="0"/>
              <a:t> </a:t>
            </a:r>
            <a:r>
              <a:rPr lang="en-US" sz="2000" dirty="0" err="1" smtClean="0"/>
              <a:t>Kalimat</a:t>
            </a:r>
            <a:r>
              <a:rPr lang="en-US" sz="2000" dirty="0" smtClean="0"/>
              <a:t> (</a:t>
            </a:r>
            <a:r>
              <a:rPr lang="en-US" sz="2000" dirty="0" err="1" smtClean="0"/>
              <a:t>Kohesi</a:t>
            </a:r>
            <a:r>
              <a:rPr lang="en-US" sz="2000" dirty="0" smtClean="0"/>
              <a:t>)</a:t>
            </a:r>
            <a:br>
              <a:rPr lang="en-US" sz="2000" dirty="0" smtClean="0"/>
            </a:br>
            <a:endParaRPr lang="en-US" sz="2000" dirty="0"/>
          </a:p>
        </p:txBody>
      </p:sp>
    </p:spTree>
  </p:cSld>
  <p:clrMapOvr>
    <a:masterClrMapping/>
  </p:clrMapOvr>
  <p:transition spd="slow">
    <p:push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838200"/>
            <a:ext cx="8229600" cy="5181600"/>
          </a:xfrm>
        </p:spPr>
        <p:txBody>
          <a:bodyPr>
            <a:normAutofit fontScale="70000" lnSpcReduction="20000"/>
          </a:bodyPr>
          <a:lstStyle/>
          <a:p>
            <a:pPr marL="365760" indent="-256032" fontAlgn="auto">
              <a:spcAft>
                <a:spcPts val="0"/>
              </a:spcAft>
              <a:buFont typeface="Wingdings 3"/>
              <a:buChar char=""/>
              <a:defRPr/>
            </a:pPr>
            <a:endParaRPr lang="en-US" dirty="0" smtClean="0"/>
          </a:p>
          <a:p>
            <a:pPr marL="624078" indent="-514350" fontAlgn="auto">
              <a:spcAft>
                <a:spcPts val="0"/>
              </a:spcAft>
              <a:buFont typeface="+mj-lt"/>
              <a:buAutoNum type="alphaUcPeriod"/>
              <a:defRPr/>
            </a:pPr>
            <a:r>
              <a:rPr lang="en-US" dirty="0" err="1" smtClean="0"/>
              <a:t>Mahalnya</a:t>
            </a:r>
            <a:r>
              <a:rPr lang="en-US" dirty="0" smtClean="0"/>
              <a:t> printer </a:t>
            </a:r>
            <a:r>
              <a:rPr lang="en-US" dirty="0" err="1" smtClean="0"/>
              <a:t>atau</a:t>
            </a:r>
            <a:r>
              <a:rPr lang="en-US" dirty="0" smtClean="0"/>
              <a:t> </a:t>
            </a:r>
            <a:r>
              <a:rPr lang="en-US" dirty="0" err="1" smtClean="0"/>
              <a:t>alat</a:t>
            </a:r>
            <a:r>
              <a:rPr lang="en-US" dirty="0" smtClean="0"/>
              <a:t> </a:t>
            </a:r>
            <a:r>
              <a:rPr lang="en-US" dirty="0" err="1" smtClean="0"/>
              <a:t>cetak</a:t>
            </a:r>
            <a:r>
              <a:rPr lang="en-US" dirty="0" smtClean="0"/>
              <a:t> Braille </a:t>
            </a:r>
            <a:r>
              <a:rPr lang="en-US" dirty="0" err="1" smtClean="0"/>
              <a:t>juga</a:t>
            </a:r>
            <a:r>
              <a:rPr lang="en-US" dirty="0" smtClean="0"/>
              <a:t> </a:t>
            </a:r>
            <a:r>
              <a:rPr lang="en-US" dirty="0" err="1" smtClean="0"/>
              <a:t>menambah</a:t>
            </a:r>
            <a:r>
              <a:rPr lang="en-US" dirty="0" smtClean="0"/>
              <a:t> </a:t>
            </a:r>
            <a:r>
              <a:rPr lang="en-US" dirty="0" err="1" smtClean="0"/>
              <a:t>kesulitan</a:t>
            </a:r>
            <a:r>
              <a:rPr lang="en-US" dirty="0" smtClean="0"/>
              <a:t>. </a:t>
            </a:r>
            <a:r>
              <a:rPr lang="en-US" dirty="0" err="1" smtClean="0"/>
              <a:t>Mereka</a:t>
            </a:r>
            <a:r>
              <a:rPr lang="en-US" dirty="0" smtClean="0"/>
              <a:t> </a:t>
            </a:r>
            <a:r>
              <a:rPr lang="en-US" dirty="0" err="1" smtClean="0"/>
              <a:t>tidak</a:t>
            </a:r>
            <a:r>
              <a:rPr lang="en-US" dirty="0" smtClean="0"/>
              <a:t> </a:t>
            </a:r>
            <a:r>
              <a:rPr lang="en-US" dirty="0" err="1" smtClean="0"/>
              <a:t>menggunakan</a:t>
            </a:r>
            <a:r>
              <a:rPr lang="en-US" dirty="0" smtClean="0"/>
              <a:t> </a:t>
            </a:r>
            <a:r>
              <a:rPr lang="en-US" dirty="0" err="1" smtClean="0"/>
              <a:t>tinta</a:t>
            </a:r>
            <a:r>
              <a:rPr lang="en-US" dirty="0" smtClean="0"/>
              <a:t> </a:t>
            </a:r>
            <a:r>
              <a:rPr lang="en-US" dirty="0" err="1" smtClean="0"/>
              <a:t>melainkan</a:t>
            </a:r>
            <a:r>
              <a:rPr lang="en-US" dirty="0" smtClean="0"/>
              <a:t> </a:t>
            </a:r>
            <a:r>
              <a:rPr lang="en-US" dirty="0" err="1" smtClean="0"/>
              <a:t>jarum</a:t>
            </a:r>
            <a:r>
              <a:rPr lang="en-US" dirty="0" smtClean="0"/>
              <a:t> </a:t>
            </a:r>
            <a:r>
              <a:rPr lang="en-US" dirty="0" err="1" smtClean="0"/>
              <a:t>sebagai</a:t>
            </a:r>
            <a:r>
              <a:rPr lang="en-US" dirty="0" smtClean="0"/>
              <a:t> </a:t>
            </a:r>
            <a:r>
              <a:rPr lang="en-US" dirty="0" err="1" smtClean="0"/>
              <a:t>alat</a:t>
            </a:r>
            <a:r>
              <a:rPr lang="en-US" dirty="0" smtClean="0"/>
              <a:t> </a:t>
            </a:r>
            <a:r>
              <a:rPr lang="en-US" dirty="0" err="1" smtClean="0"/>
              <a:t>tulis</a:t>
            </a:r>
            <a:r>
              <a:rPr lang="en-US" dirty="0" smtClean="0"/>
              <a:t>. </a:t>
            </a:r>
            <a:r>
              <a:rPr lang="en-US" dirty="0" err="1" smtClean="0"/>
              <a:t>Putusnya</a:t>
            </a:r>
            <a:r>
              <a:rPr lang="en-US" dirty="0" smtClean="0"/>
              <a:t> </a:t>
            </a:r>
            <a:r>
              <a:rPr lang="en-US" dirty="0" err="1" smtClean="0"/>
              <a:t>satu</a:t>
            </a:r>
            <a:r>
              <a:rPr lang="en-US" dirty="0" smtClean="0"/>
              <a:t> </a:t>
            </a:r>
            <a:r>
              <a:rPr lang="en-US" dirty="0" err="1" smtClean="0"/>
              <a:t>jarum</a:t>
            </a:r>
            <a:r>
              <a:rPr lang="en-US" dirty="0" smtClean="0"/>
              <a:t> </a:t>
            </a:r>
            <a:r>
              <a:rPr lang="en-US" dirty="0" err="1" smtClean="0"/>
              <a:t>membuat</a:t>
            </a:r>
            <a:r>
              <a:rPr lang="en-US" dirty="0" smtClean="0"/>
              <a:t> </a:t>
            </a:r>
            <a:r>
              <a:rPr lang="en-US" dirty="0" err="1" smtClean="0"/>
              <a:t>mesin</a:t>
            </a:r>
            <a:r>
              <a:rPr lang="en-US" dirty="0" smtClean="0"/>
              <a:t> </a:t>
            </a:r>
            <a:r>
              <a:rPr lang="en-US" dirty="0" err="1" smtClean="0"/>
              <a:t>itu</a:t>
            </a:r>
            <a:r>
              <a:rPr lang="en-US" dirty="0" smtClean="0"/>
              <a:t> </a:t>
            </a:r>
            <a:r>
              <a:rPr lang="en-US" dirty="0" err="1" smtClean="0"/>
              <a:t>tidak</a:t>
            </a:r>
            <a:r>
              <a:rPr lang="en-US" dirty="0" smtClean="0"/>
              <a:t> </a:t>
            </a:r>
            <a:r>
              <a:rPr lang="en-US" dirty="0" err="1" smtClean="0"/>
              <a:t>bisa</a:t>
            </a:r>
            <a:r>
              <a:rPr lang="en-US" dirty="0" smtClean="0"/>
              <a:t> </a:t>
            </a:r>
            <a:r>
              <a:rPr lang="en-US" dirty="0" err="1" smtClean="0"/>
              <a:t>digunakan</a:t>
            </a:r>
            <a:r>
              <a:rPr lang="en-US" dirty="0" smtClean="0"/>
              <a:t>. </a:t>
            </a:r>
            <a:r>
              <a:rPr lang="en-US" dirty="0" err="1" smtClean="0"/>
              <a:t>Pengadaan</a:t>
            </a:r>
            <a:r>
              <a:rPr lang="en-US" dirty="0" smtClean="0"/>
              <a:t> </a:t>
            </a:r>
            <a:r>
              <a:rPr lang="en-US" dirty="0" err="1" smtClean="0"/>
              <a:t>buku</a:t>
            </a:r>
            <a:r>
              <a:rPr lang="en-US" dirty="0" smtClean="0"/>
              <a:t> Braille </a:t>
            </a:r>
            <a:r>
              <a:rPr lang="en-US" dirty="0" err="1" smtClean="0"/>
              <a:t>jadi</a:t>
            </a:r>
            <a:r>
              <a:rPr lang="en-US" dirty="0" smtClean="0"/>
              <a:t> </a:t>
            </a:r>
            <a:r>
              <a:rPr lang="en-US" dirty="0" err="1" smtClean="0"/>
              <a:t>sangat</a:t>
            </a:r>
            <a:r>
              <a:rPr lang="en-US" dirty="0" smtClean="0"/>
              <a:t> </a:t>
            </a:r>
            <a:r>
              <a:rPr lang="en-US" dirty="0" err="1" smtClean="0"/>
              <a:t>mahal</a:t>
            </a:r>
            <a:r>
              <a:rPr lang="en-US" dirty="0" smtClean="0"/>
              <a:t> </a:t>
            </a:r>
            <a:r>
              <a:rPr lang="en-US" dirty="0" err="1" smtClean="0"/>
              <a:t>dan</a:t>
            </a:r>
            <a:r>
              <a:rPr lang="en-US" dirty="0" smtClean="0"/>
              <a:t> </a:t>
            </a:r>
            <a:r>
              <a:rPr lang="en-US" dirty="0" err="1" smtClean="0"/>
              <a:t>secara</a:t>
            </a:r>
            <a:r>
              <a:rPr lang="en-US" dirty="0" smtClean="0"/>
              <a:t> </a:t>
            </a:r>
            <a:r>
              <a:rPr lang="en-US" dirty="0" err="1" smtClean="0"/>
              <a:t>bisnis</a:t>
            </a:r>
            <a:r>
              <a:rPr lang="en-US" dirty="0" smtClean="0"/>
              <a:t>, </a:t>
            </a:r>
            <a:r>
              <a:rPr lang="en-US" dirty="0" err="1" smtClean="0"/>
              <a:t>justru</a:t>
            </a:r>
            <a:r>
              <a:rPr lang="en-US" dirty="0" smtClean="0"/>
              <a:t> </a:t>
            </a:r>
            <a:r>
              <a:rPr lang="en-US" dirty="0" err="1" smtClean="0"/>
              <a:t>mendatangkan</a:t>
            </a:r>
            <a:r>
              <a:rPr lang="en-US" dirty="0" smtClean="0"/>
              <a:t> </a:t>
            </a:r>
            <a:r>
              <a:rPr lang="en-US" dirty="0" err="1" smtClean="0"/>
              <a:t>kerugian</a:t>
            </a:r>
            <a:r>
              <a:rPr lang="en-US" dirty="0" smtClean="0"/>
              <a:t>. </a:t>
            </a:r>
          </a:p>
          <a:p>
            <a:pPr marL="624078" indent="-514350" fontAlgn="auto">
              <a:spcAft>
                <a:spcPts val="0"/>
              </a:spcAft>
              <a:buFont typeface="+mj-lt"/>
              <a:buAutoNum type="alphaUcPeriod"/>
              <a:defRPr/>
            </a:pPr>
            <a:endParaRPr lang="en-US" dirty="0" smtClean="0"/>
          </a:p>
          <a:p>
            <a:pPr marL="624078" indent="-514350" fontAlgn="auto">
              <a:spcAft>
                <a:spcPts val="0"/>
              </a:spcAft>
              <a:buFont typeface="+mj-lt"/>
              <a:buAutoNum type="alphaUcPeriod"/>
              <a:defRPr/>
            </a:pPr>
            <a:r>
              <a:rPr lang="en-US" dirty="0" err="1" smtClean="0"/>
              <a:t>Mahalnya</a:t>
            </a:r>
            <a:r>
              <a:rPr lang="en-US" dirty="0" smtClean="0"/>
              <a:t> printer </a:t>
            </a:r>
            <a:r>
              <a:rPr lang="en-US" dirty="0" err="1" smtClean="0"/>
              <a:t>atau</a:t>
            </a:r>
            <a:r>
              <a:rPr lang="en-US" dirty="0" smtClean="0"/>
              <a:t> </a:t>
            </a:r>
            <a:r>
              <a:rPr lang="en-US" dirty="0" err="1" smtClean="0"/>
              <a:t>alat</a:t>
            </a:r>
            <a:r>
              <a:rPr lang="en-US" dirty="0" smtClean="0"/>
              <a:t> </a:t>
            </a:r>
            <a:r>
              <a:rPr lang="en-US" dirty="0" err="1" smtClean="0"/>
              <a:t>cetak</a:t>
            </a:r>
            <a:r>
              <a:rPr lang="en-US" dirty="0" smtClean="0"/>
              <a:t> Braille </a:t>
            </a:r>
            <a:r>
              <a:rPr lang="en-US" dirty="0" err="1" smtClean="0"/>
              <a:t>juga</a:t>
            </a:r>
            <a:r>
              <a:rPr lang="en-US" dirty="0" smtClean="0"/>
              <a:t> </a:t>
            </a:r>
            <a:r>
              <a:rPr lang="en-US" dirty="0" err="1" smtClean="0"/>
              <a:t>menambah</a:t>
            </a:r>
            <a:r>
              <a:rPr lang="en-US" dirty="0" smtClean="0"/>
              <a:t> </a:t>
            </a:r>
            <a:r>
              <a:rPr lang="en-US" dirty="0" err="1" smtClean="0"/>
              <a:t>kesulitan</a:t>
            </a:r>
            <a:r>
              <a:rPr lang="en-US" dirty="0" smtClean="0"/>
              <a:t>. </a:t>
            </a:r>
            <a:r>
              <a:rPr lang="en-US" dirty="0" err="1" smtClean="0"/>
              <a:t>Apalagi</a:t>
            </a:r>
            <a:r>
              <a:rPr lang="en-US" dirty="0" smtClean="0"/>
              <a:t> </a:t>
            </a:r>
            <a:r>
              <a:rPr lang="en-US" dirty="0" err="1" smtClean="0"/>
              <a:t>mereka</a:t>
            </a:r>
            <a:r>
              <a:rPr lang="en-US" dirty="0" smtClean="0"/>
              <a:t> </a:t>
            </a:r>
            <a:r>
              <a:rPr lang="en-US" dirty="0" err="1" smtClean="0"/>
              <a:t>tidak</a:t>
            </a:r>
            <a:r>
              <a:rPr lang="en-US" dirty="0" smtClean="0"/>
              <a:t> </a:t>
            </a:r>
            <a:r>
              <a:rPr lang="en-US" dirty="0" err="1" smtClean="0"/>
              <a:t>menggunakan</a:t>
            </a:r>
            <a:r>
              <a:rPr lang="en-US" dirty="0" smtClean="0"/>
              <a:t> </a:t>
            </a:r>
            <a:r>
              <a:rPr lang="en-US" dirty="0" err="1" smtClean="0"/>
              <a:t>tinta</a:t>
            </a:r>
            <a:r>
              <a:rPr lang="en-US" dirty="0" smtClean="0"/>
              <a:t> </a:t>
            </a:r>
            <a:r>
              <a:rPr lang="en-US" dirty="0" err="1" smtClean="0"/>
              <a:t>melainkan</a:t>
            </a:r>
            <a:r>
              <a:rPr lang="en-US" dirty="0" smtClean="0"/>
              <a:t> </a:t>
            </a:r>
            <a:r>
              <a:rPr lang="en-US" dirty="0" err="1" smtClean="0"/>
              <a:t>jarum</a:t>
            </a:r>
            <a:r>
              <a:rPr lang="en-US" dirty="0" smtClean="0"/>
              <a:t> </a:t>
            </a:r>
            <a:r>
              <a:rPr lang="en-US" dirty="0" err="1" smtClean="0"/>
              <a:t>sebagai</a:t>
            </a:r>
            <a:r>
              <a:rPr lang="en-US" dirty="0" smtClean="0"/>
              <a:t> </a:t>
            </a:r>
            <a:r>
              <a:rPr lang="en-US" dirty="0" err="1" smtClean="0"/>
              <a:t>alat</a:t>
            </a:r>
            <a:r>
              <a:rPr lang="en-US" dirty="0" smtClean="0"/>
              <a:t> </a:t>
            </a:r>
            <a:r>
              <a:rPr lang="en-US" dirty="0" err="1" smtClean="0"/>
              <a:t>tulis</a:t>
            </a:r>
            <a:r>
              <a:rPr lang="en-US" dirty="0" smtClean="0"/>
              <a:t>. </a:t>
            </a:r>
            <a:r>
              <a:rPr lang="en-US" dirty="0" err="1" smtClean="0"/>
              <a:t>Putusnya</a:t>
            </a:r>
            <a:r>
              <a:rPr lang="en-US" dirty="0" smtClean="0"/>
              <a:t> </a:t>
            </a:r>
            <a:r>
              <a:rPr lang="en-US" dirty="0" err="1" smtClean="0"/>
              <a:t>satu</a:t>
            </a:r>
            <a:r>
              <a:rPr lang="en-US" dirty="0" smtClean="0"/>
              <a:t> </a:t>
            </a:r>
            <a:r>
              <a:rPr lang="en-US" dirty="0" err="1" smtClean="0"/>
              <a:t>jarum</a:t>
            </a:r>
            <a:r>
              <a:rPr lang="en-US" dirty="0" smtClean="0"/>
              <a:t> </a:t>
            </a:r>
            <a:r>
              <a:rPr lang="en-US" dirty="0" err="1" smtClean="0"/>
              <a:t>membuat</a:t>
            </a:r>
            <a:r>
              <a:rPr lang="en-US" dirty="0" smtClean="0"/>
              <a:t> </a:t>
            </a:r>
            <a:r>
              <a:rPr lang="en-US" dirty="0" err="1" smtClean="0"/>
              <a:t>mesin</a:t>
            </a:r>
            <a:r>
              <a:rPr lang="en-US" dirty="0" smtClean="0"/>
              <a:t> </a:t>
            </a:r>
            <a:r>
              <a:rPr lang="en-US" dirty="0" err="1" smtClean="0"/>
              <a:t>itu</a:t>
            </a:r>
            <a:r>
              <a:rPr lang="en-US" dirty="0" smtClean="0"/>
              <a:t> </a:t>
            </a:r>
            <a:r>
              <a:rPr lang="en-US" dirty="0" err="1" smtClean="0"/>
              <a:t>tidak</a:t>
            </a:r>
            <a:r>
              <a:rPr lang="en-US" dirty="0" smtClean="0"/>
              <a:t> </a:t>
            </a:r>
            <a:r>
              <a:rPr lang="en-US" dirty="0" err="1" smtClean="0"/>
              <a:t>bisa</a:t>
            </a:r>
            <a:r>
              <a:rPr lang="en-US" dirty="0" smtClean="0"/>
              <a:t> </a:t>
            </a:r>
            <a:r>
              <a:rPr lang="en-US" dirty="0" err="1" smtClean="0"/>
              <a:t>digunakan</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pengadaan</a:t>
            </a:r>
            <a:r>
              <a:rPr lang="en-US" dirty="0" smtClean="0"/>
              <a:t> </a:t>
            </a:r>
            <a:r>
              <a:rPr lang="en-US" dirty="0" err="1" smtClean="0"/>
              <a:t>buku</a:t>
            </a:r>
            <a:r>
              <a:rPr lang="en-US" dirty="0" smtClean="0"/>
              <a:t> Braille </a:t>
            </a:r>
            <a:r>
              <a:rPr lang="en-US" dirty="0" err="1" smtClean="0"/>
              <a:t>jadi</a:t>
            </a:r>
            <a:r>
              <a:rPr lang="en-US" dirty="0" smtClean="0"/>
              <a:t> </a:t>
            </a:r>
            <a:r>
              <a:rPr lang="en-US" dirty="0" err="1" smtClean="0"/>
              <a:t>sangat</a:t>
            </a:r>
            <a:r>
              <a:rPr lang="en-US" dirty="0" smtClean="0"/>
              <a:t> </a:t>
            </a:r>
            <a:r>
              <a:rPr lang="en-US" dirty="0" err="1" smtClean="0"/>
              <a:t>mahal</a:t>
            </a:r>
            <a:r>
              <a:rPr lang="en-US" dirty="0" smtClean="0"/>
              <a:t> </a:t>
            </a:r>
            <a:r>
              <a:rPr lang="en-US" dirty="0" err="1" smtClean="0"/>
              <a:t>dan</a:t>
            </a:r>
            <a:r>
              <a:rPr lang="en-US" dirty="0" smtClean="0"/>
              <a:t> </a:t>
            </a:r>
            <a:r>
              <a:rPr lang="en-US" dirty="0" err="1" smtClean="0"/>
              <a:t>secara</a:t>
            </a:r>
            <a:r>
              <a:rPr lang="en-US" dirty="0" smtClean="0"/>
              <a:t> </a:t>
            </a:r>
            <a:r>
              <a:rPr lang="en-US" dirty="0" err="1" smtClean="0"/>
              <a:t>bisnis</a:t>
            </a:r>
            <a:r>
              <a:rPr lang="en-US" dirty="0" smtClean="0"/>
              <a:t> </a:t>
            </a:r>
            <a:r>
              <a:rPr lang="en-US" dirty="0" err="1" smtClean="0"/>
              <a:t>justru</a:t>
            </a:r>
            <a:r>
              <a:rPr lang="en-US" dirty="0" smtClean="0"/>
              <a:t> </a:t>
            </a:r>
            <a:r>
              <a:rPr lang="en-US" dirty="0" err="1" smtClean="0"/>
              <a:t>mendatangkan</a:t>
            </a:r>
            <a:r>
              <a:rPr lang="en-US" dirty="0" smtClean="0"/>
              <a:t> </a:t>
            </a:r>
            <a:r>
              <a:rPr lang="en-US" dirty="0" err="1" smtClean="0"/>
              <a:t>kerugian</a:t>
            </a:r>
            <a:r>
              <a:rPr lang="en-US" dirty="0" smtClean="0"/>
              <a:t>. </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dirty="0" smtClean="0"/>
              <a:t>	</a:t>
            </a:r>
            <a:r>
              <a:rPr lang="en-US" dirty="0" err="1" smtClean="0"/>
              <a:t>Paragraf</a:t>
            </a:r>
            <a:r>
              <a:rPr lang="en-US" dirty="0" smtClean="0"/>
              <a:t> …. </a:t>
            </a:r>
            <a:r>
              <a:rPr lang="en-US" dirty="0" err="1" smtClean="0"/>
              <a:t>lebih</a:t>
            </a:r>
            <a:r>
              <a:rPr lang="en-US" dirty="0" smtClean="0"/>
              <a:t> </a:t>
            </a:r>
            <a:r>
              <a:rPr lang="en-US" dirty="0" err="1" smtClean="0"/>
              <a:t>enak</a:t>
            </a:r>
            <a:r>
              <a:rPr lang="en-US" dirty="0" smtClean="0"/>
              <a:t> </a:t>
            </a:r>
            <a:r>
              <a:rPr lang="en-US" dirty="0" err="1" smtClean="0"/>
              <a:t>dibaca</a:t>
            </a:r>
            <a:r>
              <a:rPr lang="en-US" dirty="0" smtClean="0"/>
              <a:t> </a:t>
            </a:r>
            <a:r>
              <a:rPr lang="en-US" dirty="0" err="1" smtClean="0"/>
              <a:t>karena</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memakai</a:t>
            </a:r>
            <a:r>
              <a:rPr lang="en-US" dirty="0" smtClean="0"/>
              <a:t> </a:t>
            </a:r>
            <a:r>
              <a:rPr lang="en-US" dirty="0" err="1" smtClean="0"/>
              <a:t>alat</a:t>
            </a:r>
            <a:r>
              <a:rPr lang="en-US" dirty="0" smtClean="0"/>
              <a:t> </a:t>
            </a:r>
            <a:r>
              <a:rPr lang="en-US" dirty="0" err="1" smtClean="0"/>
              <a:t>kohesi</a:t>
            </a:r>
            <a:r>
              <a:rPr lang="en-US" dirty="0" smtClean="0"/>
              <a:t> yang </a:t>
            </a:r>
            <a:r>
              <a:rPr lang="en-US" dirty="0" err="1" smtClean="0"/>
              <a:t>berupa</a:t>
            </a:r>
            <a:r>
              <a:rPr lang="en-US" dirty="0" smtClean="0"/>
              <a:t> </a:t>
            </a:r>
            <a:r>
              <a:rPr lang="en-US" dirty="0" err="1" smtClean="0"/>
              <a:t>konjungsi</a:t>
            </a:r>
            <a:r>
              <a:rPr lang="en-US" dirty="0" smtClean="0"/>
              <a:t>; </a:t>
            </a:r>
            <a:r>
              <a:rPr lang="en-US" dirty="0" err="1" smtClean="0"/>
              <a:t>apalagi</a:t>
            </a:r>
            <a:r>
              <a:rPr lang="en-US" dirty="0" smtClean="0"/>
              <a:t> </a:t>
            </a:r>
            <a:r>
              <a:rPr lang="en-US" dirty="0" err="1" smtClean="0"/>
              <a:t>dan</a:t>
            </a:r>
            <a:r>
              <a:rPr lang="en-US" dirty="0" smtClean="0"/>
              <a:t> </a:t>
            </a:r>
            <a:r>
              <a:rPr lang="en-US" dirty="0" err="1" smtClean="0"/>
              <a:t>akibatnya</a:t>
            </a:r>
            <a:r>
              <a:rPr lang="en-US" dirty="0" smtClean="0"/>
              <a:t>, </a:t>
            </a:r>
            <a:r>
              <a:rPr lang="en-US" dirty="0" err="1" smtClean="0"/>
              <a:t>sedangkan</a:t>
            </a:r>
            <a:r>
              <a:rPr lang="en-US" dirty="0" smtClean="0"/>
              <a:t> </a:t>
            </a:r>
            <a:r>
              <a:rPr lang="en-US" dirty="0" err="1" smtClean="0"/>
              <a:t>paragraf</a:t>
            </a:r>
            <a:r>
              <a:rPr lang="en-US" dirty="0" smtClean="0"/>
              <a:t> …. </a:t>
            </a:r>
            <a:r>
              <a:rPr lang="en-US" dirty="0" err="1" smtClean="0"/>
              <a:t>tidak</a:t>
            </a:r>
            <a:r>
              <a:rPr lang="en-US" dirty="0" smtClean="0"/>
              <a:t>. </a:t>
            </a:r>
            <a:r>
              <a:rPr lang="en-US" dirty="0" err="1" smtClean="0"/>
              <a:t>Dengan</a:t>
            </a:r>
            <a:r>
              <a:rPr lang="en-US" dirty="0" smtClean="0"/>
              <a:t> </a:t>
            </a:r>
            <a:r>
              <a:rPr lang="en-US" dirty="0" err="1" smtClean="0"/>
              <a:t>pemakaian</a:t>
            </a:r>
            <a:r>
              <a:rPr lang="en-US" dirty="0" smtClean="0"/>
              <a:t> </a:t>
            </a:r>
            <a:r>
              <a:rPr lang="en-US" dirty="0" err="1" smtClean="0"/>
              <a:t>konjungsi</a:t>
            </a:r>
            <a:r>
              <a:rPr lang="en-US" dirty="0" smtClean="0"/>
              <a:t>, </a:t>
            </a:r>
            <a:r>
              <a:rPr lang="en-US" dirty="0" err="1" smtClean="0"/>
              <a:t>keterkaitan</a:t>
            </a:r>
            <a:r>
              <a:rPr lang="en-US" dirty="0" smtClean="0"/>
              <a:t> </a:t>
            </a:r>
            <a:r>
              <a:rPr lang="en-US" dirty="0" err="1" smtClean="0"/>
              <a:t>makna</a:t>
            </a:r>
            <a:r>
              <a:rPr lang="en-US" dirty="0" smtClean="0"/>
              <a:t> </a:t>
            </a:r>
            <a:r>
              <a:rPr lang="en-US" dirty="0" err="1" smtClean="0"/>
              <a:t>antarkalimat</a:t>
            </a:r>
            <a:r>
              <a:rPr lang="en-US" dirty="0" smtClean="0"/>
              <a:t> </a:t>
            </a:r>
            <a:r>
              <a:rPr lang="en-US" dirty="0" err="1" smtClean="0"/>
              <a:t>menjadi</a:t>
            </a:r>
            <a:r>
              <a:rPr lang="en-US" dirty="0" smtClean="0"/>
              <a:t> </a:t>
            </a:r>
            <a:r>
              <a:rPr lang="en-US" dirty="0" err="1" smtClean="0"/>
              <a:t>lebih</a:t>
            </a:r>
            <a:r>
              <a:rPr lang="en-US" dirty="0" smtClean="0"/>
              <a:t> </a:t>
            </a:r>
            <a:r>
              <a:rPr lang="en-US" dirty="0" err="1" smtClean="0"/>
              <a:t>jelas</a:t>
            </a:r>
            <a:r>
              <a:rPr lang="en-US" dirty="0" smtClean="0"/>
              <a:t>. </a:t>
            </a:r>
            <a:endParaRPr lang="en-US" dirty="0"/>
          </a:p>
        </p:txBody>
      </p:sp>
      <p:sp>
        <p:nvSpPr>
          <p:cNvPr id="3" name="Title 2"/>
          <p:cNvSpPr>
            <a:spLocks noGrp="1"/>
          </p:cNvSpPr>
          <p:nvPr>
            <p:ph type="title"/>
          </p:nvPr>
        </p:nvSpPr>
        <p:spPr>
          <a:xfrm>
            <a:off x="457200" y="274638"/>
            <a:ext cx="8229600" cy="792162"/>
          </a:xfrm>
        </p:spPr>
        <p:txBody>
          <a:bodyPr/>
          <a:lstStyle/>
          <a:p>
            <a:pPr fontAlgn="auto">
              <a:spcAft>
                <a:spcPts val="0"/>
              </a:spcAft>
              <a:defRPr/>
            </a:pPr>
            <a:r>
              <a:rPr lang="en-US" sz="2000" dirty="0" err="1" smtClean="0"/>
              <a:t>Perhatikanlah</a:t>
            </a:r>
            <a:r>
              <a:rPr lang="en-US" sz="2000" dirty="0" smtClean="0"/>
              <a:t> </a:t>
            </a:r>
            <a:r>
              <a:rPr lang="en-US" sz="2000" dirty="0" err="1" smtClean="0"/>
              <a:t>beberapa</a:t>
            </a:r>
            <a:r>
              <a:rPr lang="en-US" sz="2000" dirty="0" smtClean="0"/>
              <a:t> </a:t>
            </a:r>
            <a:r>
              <a:rPr lang="en-US" sz="2000" dirty="0" err="1" smtClean="0"/>
              <a:t>contoh</a:t>
            </a:r>
            <a:r>
              <a:rPr lang="en-US" sz="2000" dirty="0" smtClean="0"/>
              <a:t> </a:t>
            </a:r>
            <a:r>
              <a:rPr lang="en-US" sz="2000" dirty="0" err="1" smtClean="0"/>
              <a:t>berikut</a:t>
            </a:r>
            <a:r>
              <a:rPr lang="en-US" sz="2000" dirty="0" smtClean="0"/>
              <a:t>!</a:t>
            </a:r>
            <a:br>
              <a:rPr lang="en-US" sz="2000" dirty="0" smtClean="0"/>
            </a:br>
            <a:r>
              <a:rPr lang="en-US" sz="2000" dirty="0" smtClean="0"/>
              <a:t>1</a:t>
            </a:r>
            <a:endParaRPr lang="en-US" sz="2000" dirty="0"/>
          </a:p>
        </p:txBody>
      </p:sp>
    </p:spTree>
  </p:cSld>
  <p:clrMapOvr>
    <a:masterClrMapping/>
  </p:clrMapOvr>
  <p:transition spd="slow">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fontAlgn="auto">
              <a:spcAft>
                <a:spcPts val="0"/>
              </a:spcAft>
              <a:buFont typeface="Wingdings 3"/>
              <a:buChar char=""/>
              <a:defRPr/>
            </a:pPr>
            <a:r>
              <a:rPr lang="en-US" dirty="0" err="1" smtClean="0"/>
              <a:t>Memudahkan</a:t>
            </a:r>
            <a:r>
              <a:rPr lang="en-US" dirty="0" smtClean="0"/>
              <a:t> </a:t>
            </a:r>
            <a:r>
              <a:rPr lang="en-US" dirty="0" err="1" smtClean="0"/>
              <a:t>pengertian</a:t>
            </a:r>
            <a:r>
              <a:rPr lang="en-US" dirty="0" smtClean="0"/>
              <a:t> </a:t>
            </a:r>
            <a:r>
              <a:rPr lang="en-US" dirty="0" err="1" smtClean="0"/>
              <a:t>dan</a:t>
            </a:r>
            <a:r>
              <a:rPr lang="en-US" dirty="0" smtClean="0"/>
              <a:t> </a:t>
            </a:r>
            <a:r>
              <a:rPr lang="en-US" dirty="0" err="1" smtClean="0"/>
              <a:t>pemahaman</a:t>
            </a:r>
            <a:r>
              <a:rPr lang="en-US" dirty="0" smtClean="0"/>
              <a:t> </a:t>
            </a:r>
            <a:r>
              <a:rPr lang="en-US" dirty="0" err="1" smtClean="0"/>
              <a:t>dengan</a:t>
            </a:r>
            <a:r>
              <a:rPr lang="en-US" dirty="0" smtClean="0"/>
              <a:t> </a:t>
            </a:r>
            <a:r>
              <a:rPr lang="en-US" dirty="0" err="1" smtClean="0"/>
              <a:t>menceraikan</a:t>
            </a:r>
            <a:r>
              <a:rPr lang="en-US" dirty="0" smtClean="0"/>
              <a:t> </a:t>
            </a:r>
            <a:r>
              <a:rPr lang="en-US" dirty="0" err="1" smtClean="0"/>
              <a:t>sebuah</a:t>
            </a:r>
            <a:r>
              <a:rPr lang="en-US" dirty="0" smtClean="0"/>
              <a:t> </a:t>
            </a:r>
            <a:r>
              <a:rPr lang="en-US" dirty="0" err="1" smtClean="0"/>
              <a:t>tema</a:t>
            </a:r>
            <a:r>
              <a:rPr lang="en-US" dirty="0" smtClean="0"/>
              <a:t> </a:t>
            </a:r>
            <a:r>
              <a:rPr lang="en-US" dirty="0" err="1" smtClean="0"/>
              <a:t>dari</a:t>
            </a:r>
            <a:r>
              <a:rPr lang="en-US" dirty="0" smtClean="0"/>
              <a:t> </a:t>
            </a:r>
            <a:r>
              <a:rPr lang="en-US" dirty="0" err="1" smtClean="0"/>
              <a:t>tema</a:t>
            </a:r>
            <a:r>
              <a:rPr lang="en-US" dirty="0" smtClean="0"/>
              <a:t> yang lain. </a:t>
            </a:r>
            <a:r>
              <a:rPr lang="en-US" dirty="0" err="1" smtClean="0"/>
              <a:t>Oleh</a:t>
            </a:r>
            <a:r>
              <a:rPr lang="en-US" dirty="0" smtClean="0"/>
              <a:t> </a:t>
            </a:r>
            <a:r>
              <a:rPr lang="en-US" dirty="0" err="1" smtClean="0"/>
              <a:t>sebab</a:t>
            </a:r>
            <a:r>
              <a:rPr lang="en-US" dirty="0" smtClean="0"/>
              <a:t> </a:t>
            </a:r>
            <a:r>
              <a:rPr lang="en-US" dirty="0" err="1" smtClean="0"/>
              <a:t>itu</a:t>
            </a:r>
            <a:r>
              <a:rPr lang="en-US" dirty="0" smtClean="0"/>
              <a:t>, </a:t>
            </a:r>
            <a:r>
              <a:rPr lang="en-US" dirty="0" err="1" smtClean="0"/>
              <a:t>tiap</a:t>
            </a:r>
            <a:r>
              <a:rPr lang="en-US" dirty="0" smtClean="0"/>
              <a:t> </a:t>
            </a:r>
            <a:r>
              <a:rPr lang="en-US" dirty="0" err="1" smtClean="0"/>
              <a:t>alinea</a:t>
            </a:r>
            <a:r>
              <a:rPr lang="en-US" dirty="0" smtClean="0"/>
              <a:t> </a:t>
            </a:r>
            <a:r>
              <a:rPr lang="en-US" dirty="0" err="1" smtClean="0"/>
              <a:t>hanya</a:t>
            </a:r>
            <a:r>
              <a:rPr lang="en-US" dirty="0" smtClean="0"/>
              <a:t> </a:t>
            </a:r>
            <a:r>
              <a:rPr lang="en-US" dirty="0" err="1" smtClean="0"/>
              <a:t>boleh</a:t>
            </a:r>
            <a:r>
              <a:rPr lang="en-US" dirty="0" smtClean="0"/>
              <a:t> </a:t>
            </a:r>
            <a:r>
              <a:rPr lang="en-US" dirty="0" err="1" smtClean="0"/>
              <a:t>mengandung</a:t>
            </a:r>
            <a:r>
              <a:rPr lang="en-US" dirty="0" smtClean="0"/>
              <a:t> </a:t>
            </a:r>
            <a:r>
              <a:rPr lang="en-US" dirty="0" err="1" smtClean="0"/>
              <a:t>satu</a:t>
            </a:r>
            <a:r>
              <a:rPr lang="en-US" dirty="0" smtClean="0"/>
              <a:t> </a:t>
            </a:r>
            <a:r>
              <a:rPr lang="en-US" dirty="0" err="1" smtClean="0"/>
              <a:t>gagasan</a:t>
            </a:r>
            <a:r>
              <a:rPr lang="en-US" dirty="0" smtClean="0"/>
              <a:t>. </a:t>
            </a:r>
            <a:r>
              <a:rPr lang="en-US" dirty="0" err="1" smtClean="0"/>
              <a:t>Jika</a:t>
            </a:r>
            <a:r>
              <a:rPr lang="en-US" dirty="0" smtClean="0"/>
              <a:t> </a:t>
            </a:r>
            <a:r>
              <a:rPr lang="en-US" dirty="0" err="1" smtClean="0"/>
              <a:t>terdapat</a:t>
            </a:r>
            <a:r>
              <a:rPr lang="en-US" dirty="0" smtClean="0"/>
              <a:t> </a:t>
            </a:r>
            <a:r>
              <a:rPr lang="en-US" dirty="0" err="1" smtClean="0"/>
              <a:t>dua</a:t>
            </a:r>
            <a:r>
              <a:rPr lang="en-US" dirty="0" smtClean="0"/>
              <a:t> </a:t>
            </a:r>
            <a:r>
              <a:rPr lang="en-US" dirty="0" err="1" smtClean="0"/>
              <a:t>tema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harus</a:t>
            </a:r>
            <a:r>
              <a:rPr lang="en-US" dirty="0" smtClean="0"/>
              <a:t> </a:t>
            </a:r>
            <a:r>
              <a:rPr lang="en-US" dirty="0" err="1" smtClean="0"/>
              <a:t>dipecah</a:t>
            </a:r>
            <a:r>
              <a:rPr lang="en-US" dirty="0" smtClean="0"/>
              <a:t> </a:t>
            </a:r>
            <a:r>
              <a:rPr lang="en-US" dirty="0" err="1" smtClean="0"/>
              <a:t>menjadi</a:t>
            </a:r>
            <a:r>
              <a:rPr lang="en-US" dirty="0" smtClean="0"/>
              <a:t> </a:t>
            </a:r>
            <a:r>
              <a:rPr lang="en-US" dirty="0" err="1" smtClean="0"/>
              <a:t>dua</a:t>
            </a:r>
            <a:r>
              <a:rPr lang="en-US" dirty="0" smtClean="0"/>
              <a:t> </a:t>
            </a:r>
            <a:r>
              <a:rPr lang="en-US" dirty="0" err="1" smtClean="0"/>
              <a:t>paragraf</a:t>
            </a:r>
            <a:r>
              <a:rPr lang="en-US" dirty="0" smtClean="0"/>
              <a:t> </a:t>
            </a:r>
            <a:r>
              <a:rPr lang="en-US" dirty="0" err="1" smtClean="0"/>
              <a:t>terpisah</a:t>
            </a:r>
            <a:r>
              <a:rPr lang="en-US" dirty="0" smtClean="0"/>
              <a:t>.</a:t>
            </a:r>
          </a:p>
          <a:p>
            <a:pPr marL="365760" indent="-256032" fontAlgn="auto">
              <a:spcAft>
                <a:spcPts val="0"/>
              </a:spcAft>
              <a:buFont typeface="Wingdings 3"/>
              <a:buChar char=""/>
              <a:defRPr/>
            </a:pPr>
            <a:r>
              <a:rPr lang="en-US" dirty="0" err="1" smtClean="0"/>
              <a:t>Memisahkan</a:t>
            </a:r>
            <a:r>
              <a:rPr lang="en-US" dirty="0" smtClean="0"/>
              <a:t> </a:t>
            </a:r>
            <a:r>
              <a:rPr lang="en-US" dirty="0" err="1" smtClean="0"/>
              <a:t>dan</a:t>
            </a:r>
            <a:r>
              <a:rPr lang="en-US" dirty="0" smtClean="0"/>
              <a:t> </a:t>
            </a:r>
            <a:r>
              <a:rPr lang="en-US" dirty="0" err="1" smtClean="0"/>
              <a:t>menegaskan</a:t>
            </a:r>
            <a:r>
              <a:rPr lang="en-US" dirty="0" smtClean="0"/>
              <a:t> </a:t>
            </a:r>
            <a:r>
              <a:rPr lang="en-US" dirty="0" err="1" smtClean="0"/>
              <a:t>perhentian</a:t>
            </a:r>
            <a:r>
              <a:rPr lang="en-US" dirty="0" smtClean="0"/>
              <a:t> </a:t>
            </a:r>
            <a:r>
              <a:rPr lang="en-US" dirty="0" err="1" smtClean="0"/>
              <a:t>secara</a:t>
            </a:r>
            <a:r>
              <a:rPr lang="en-US" dirty="0" smtClean="0"/>
              <a:t> </a:t>
            </a:r>
            <a:r>
              <a:rPr lang="en-US" dirty="0" err="1" smtClean="0"/>
              <a:t>wajar</a:t>
            </a:r>
            <a:r>
              <a:rPr lang="en-US" dirty="0" smtClean="0"/>
              <a:t> </a:t>
            </a:r>
            <a:r>
              <a:rPr lang="en-US" dirty="0" err="1" smtClean="0"/>
              <a:t>dan</a:t>
            </a:r>
            <a:r>
              <a:rPr lang="en-US" dirty="0" smtClean="0"/>
              <a:t> formal. </a:t>
            </a:r>
            <a:r>
              <a:rPr lang="en-US" dirty="0" err="1" smtClean="0"/>
              <a:t>Dengan</a:t>
            </a:r>
            <a:r>
              <a:rPr lang="en-US" dirty="0" smtClean="0"/>
              <a:t> </a:t>
            </a:r>
            <a:r>
              <a:rPr lang="en-US" dirty="0" err="1" smtClean="0"/>
              <a:t>demikian</a:t>
            </a:r>
            <a:r>
              <a:rPr lang="en-US" dirty="0" smtClean="0"/>
              <a:t>, </a:t>
            </a:r>
            <a:r>
              <a:rPr lang="en-US" dirty="0" err="1" smtClean="0"/>
              <a:t>pembaca</a:t>
            </a:r>
            <a:r>
              <a:rPr lang="en-US" dirty="0" smtClean="0"/>
              <a:t> </a:t>
            </a:r>
            <a:r>
              <a:rPr lang="en-US" dirty="0" err="1" smtClean="0"/>
              <a:t>berhenti</a:t>
            </a:r>
            <a:r>
              <a:rPr lang="en-US" dirty="0" smtClean="0"/>
              <a:t> </a:t>
            </a:r>
            <a:r>
              <a:rPr lang="en-US" dirty="0" err="1" smtClean="0"/>
              <a:t>agak</a:t>
            </a:r>
            <a:r>
              <a:rPr lang="en-US" dirty="0" smtClean="0"/>
              <a:t> </a:t>
            </a:r>
            <a:r>
              <a:rPr lang="en-US" dirty="0" smtClean="0"/>
              <a:t>lama </a:t>
            </a:r>
            <a:r>
              <a:rPr lang="en-US" dirty="0" err="1" smtClean="0"/>
              <a:t>sebelum</a:t>
            </a:r>
            <a:r>
              <a:rPr lang="en-US" dirty="0" smtClean="0"/>
              <a:t> </a:t>
            </a:r>
            <a:r>
              <a:rPr lang="en-US" dirty="0" err="1" smtClean="0"/>
              <a:t>berpindah</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perhentian</a:t>
            </a:r>
            <a:r>
              <a:rPr lang="en-US" dirty="0" smtClean="0"/>
              <a:t> yang </a:t>
            </a:r>
            <a:r>
              <a:rPr lang="en-US" dirty="0" err="1" smtClean="0"/>
              <a:t>lebih</a:t>
            </a:r>
            <a:r>
              <a:rPr lang="en-US" dirty="0" smtClean="0"/>
              <a:t> lama, </a:t>
            </a:r>
            <a:r>
              <a:rPr lang="en-US" dirty="0" err="1" smtClean="0"/>
              <a:t>informasi</a:t>
            </a:r>
            <a:r>
              <a:rPr lang="en-US" dirty="0" smtClean="0"/>
              <a:t> yang </a:t>
            </a:r>
            <a:r>
              <a:rPr lang="en-US" dirty="0" err="1" smtClean="0"/>
              <a:t>tersaji</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mudah</a:t>
            </a:r>
            <a:r>
              <a:rPr lang="en-US" dirty="0" smtClean="0"/>
              <a:t> </a:t>
            </a:r>
            <a:r>
              <a:rPr lang="en-US" dirty="0" err="1" smtClean="0"/>
              <a:t>diserap</a:t>
            </a:r>
            <a:r>
              <a:rPr lang="en-US" dirty="0" smtClean="0"/>
              <a:t> </a:t>
            </a:r>
            <a:r>
              <a:rPr lang="en-US" dirty="0" err="1" smtClean="0"/>
              <a:t>pembaca</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685800"/>
            <a:ext cx="8229600" cy="731838"/>
          </a:xfrm>
        </p:spPr>
        <p:txBody>
          <a:bodyPr>
            <a:normAutofit fontScale="90000"/>
          </a:bodyPr>
          <a:lstStyle/>
          <a:p>
            <a:pPr fontAlgn="auto">
              <a:spcAft>
                <a:spcPts val="0"/>
              </a:spcAft>
              <a:defRPr/>
            </a:pPr>
            <a:r>
              <a:rPr lang="en-US" dirty="0" err="1" smtClean="0"/>
              <a:t>Fungsi</a:t>
            </a:r>
            <a:r>
              <a:rPr lang="en-US" dirty="0" smtClean="0"/>
              <a:t> </a:t>
            </a:r>
            <a:r>
              <a:rPr lang="en-US" dirty="0" err="1" smtClean="0"/>
              <a:t>paragraf</a:t>
            </a:r>
            <a:r>
              <a:rPr lang="en-US" dirty="0" smtClean="0"/>
              <a:t> (</a:t>
            </a:r>
            <a:r>
              <a:rPr lang="en-US" dirty="0" err="1" smtClean="0"/>
              <a:t>Keraf</a:t>
            </a:r>
            <a:r>
              <a:rPr lang="en-US" dirty="0" smtClean="0"/>
              <a:t>, 1993: 63) </a:t>
            </a:r>
            <a:r>
              <a:rPr lang="en-US" dirty="0" err="1" smtClean="0"/>
              <a:t>ialah</a:t>
            </a:r>
            <a:r>
              <a:rPr lang="en-US" dirty="0" smtClean="0"/>
              <a:t> </a:t>
            </a:r>
            <a:r>
              <a:rPr lang="en-US" dirty="0" err="1" smtClean="0"/>
              <a:t>sebagai</a:t>
            </a:r>
            <a:r>
              <a:rPr lang="en-US" dirty="0" smtClean="0"/>
              <a:t> </a:t>
            </a:r>
            <a:r>
              <a:rPr lang="en-US" dirty="0" err="1" smtClean="0"/>
              <a:t>berikut</a:t>
            </a:r>
            <a:r>
              <a:rPr lang="en-US" dirty="0" smtClean="0"/>
              <a:t>.</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300"/>
          </a:xfrm>
        </p:spPr>
        <p:txBody>
          <a:bodyPr>
            <a:normAutofit fontScale="85000" lnSpcReduction="20000"/>
          </a:bodyPr>
          <a:lstStyle/>
          <a:p>
            <a:pPr marL="365760" indent="-256032" fontAlgn="auto">
              <a:spcAft>
                <a:spcPts val="0"/>
              </a:spcAft>
              <a:buFont typeface="Wingdings 3"/>
              <a:buChar char=""/>
              <a:defRPr/>
            </a:pPr>
            <a:endParaRPr lang="en-US" i="1" dirty="0" smtClean="0"/>
          </a:p>
          <a:p>
            <a:pPr marL="624078" indent="-514350" fontAlgn="auto">
              <a:spcAft>
                <a:spcPts val="0"/>
              </a:spcAft>
              <a:buFont typeface="+mj-lt"/>
              <a:buAutoNum type="alphaUcPeriod"/>
              <a:defRPr/>
            </a:pPr>
            <a:r>
              <a:rPr lang="en-US" dirty="0" err="1" smtClean="0"/>
              <a:t>Tentu</a:t>
            </a:r>
            <a:r>
              <a:rPr lang="en-US" dirty="0" smtClean="0"/>
              <a:t> </a:t>
            </a:r>
            <a:r>
              <a:rPr lang="en-US" dirty="0" err="1" smtClean="0"/>
              <a:t>saja</a:t>
            </a:r>
            <a:r>
              <a:rPr lang="en-US" dirty="0" smtClean="0"/>
              <a:t> </a:t>
            </a:r>
            <a:r>
              <a:rPr lang="en-US" dirty="0" err="1" smtClean="0"/>
              <a:t>tidak</a:t>
            </a:r>
            <a:r>
              <a:rPr lang="en-US" dirty="0" smtClean="0"/>
              <a:t> </a:t>
            </a:r>
            <a:r>
              <a:rPr lang="en-US" dirty="0" err="1" smtClean="0"/>
              <a:t>ada</a:t>
            </a:r>
            <a:r>
              <a:rPr lang="en-US" dirty="0" smtClean="0"/>
              <a:t> </a:t>
            </a:r>
            <a:r>
              <a:rPr lang="en-US" dirty="0" err="1" smtClean="0"/>
              <a:t>larangan</a:t>
            </a:r>
            <a:r>
              <a:rPr lang="en-US" dirty="0" smtClean="0"/>
              <a:t> </a:t>
            </a:r>
            <a:r>
              <a:rPr lang="en-US" dirty="0" err="1" smtClean="0"/>
              <a:t>jika</a:t>
            </a:r>
            <a:r>
              <a:rPr lang="en-US" dirty="0" smtClean="0"/>
              <a:t> Indonesia </a:t>
            </a:r>
            <a:r>
              <a:rPr lang="en-US" dirty="0" err="1" smtClean="0"/>
              <a:t>ingin</a:t>
            </a:r>
            <a:r>
              <a:rPr lang="en-US" dirty="0" smtClean="0"/>
              <a:t> </a:t>
            </a:r>
            <a:r>
              <a:rPr lang="en-US" dirty="0" err="1" smtClean="0"/>
              <a:t>berdikari</a:t>
            </a:r>
            <a:r>
              <a:rPr lang="en-US" dirty="0" smtClean="0"/>
              <a:t>. </a:t>
            </a:r>
            <a:r>
              <a:rPr lang="en-US" dirty="0" err="1" smtClean="0"/>
              <a:t>Tindakan</a:t>
            </a:r>
            <a:r>
              <a:rPr lang="en-US" dirty="0" smtClean="0"/>
              <a:t> </a:t>
            </a:r>
            <a:r>
              <a:rPr lang="en-US" dirty="0" err="1" smtClean="0"/>
              <a:t>melakukan</a:t>
            </a:r>
            <a:r>
              <a:rPr lang="en-US" dirty="0" smtClean="0"/>
              <a:t> </a:t>
            </a:r>
            <a:r>
              <a:rPr lang="en-US" dirty="0" err="1" smtClean="0"/>
              <a:t>berdikari</a:t>
            </a:r>
            <a:r>
              <a:rPr lang="en-US" dirty="0" smtClean="0"/>
              <a:t> </a:t>
            </a:r>
            <a:r>
              <a:rPr lang="en-US" dirty="0" err="1" smtClean="0"/>
              <a:t>sama</a:t>
            </a:r>
            <a:r>
              <a:rPr lang="en-US" dirty="0" smtClean="0"/>
              <a:t> </a:t>
            </a:r>
            <a:r>
              <a:rPr lang="en-US" dirty="0" err="1" smtClean="0"/>
              <a:t>saja</a:t>
            </a:r>
            <a:r>
              <a:rPr lang="en-US" dirty="0" smtClean="0"/>
              <a:t> </a:t>
            </a:r>
            <a:r>
              <a:rPr lang="en-US" dirty="0" err="1" smtClean="0"/>
              <a:t>dengan</a:t>
            </a:r>
            <a:r>
              <a:rPr lang="en-US" dirty="0" smtClean="0"/>
              <a:t> </a:t>
            </a:r>
            <a:r>
              <a:rPr lang="en-US" dirty="0" err="1" smtClean="0"/>
              <a:t>pilihan</a:t>
            </a:r>
            <a:r>
              <a:rPr lang="en-US" dirty="0" smtClean="0"/>
              <a:t> </a:t>
            </a:r>
            <a:r>
              <a:rPr lang="en-US" dirty="0" err="1" smtClean="0"/>
              <a:t>dalam</a:t>
            </a:r>
            <a:r>
              <a:rPr lang="en-US" dirty="0" smtClean="0"/>
              <a:t> </a:t>
            </a:r>
            <a:r>
              <a:rPr lang="en-US" dirty="0" err="1" smtClean="0"/>
              <a:t>melakukan</a:t>
            </a:r>
            <a:r>
              <a:rPr lang="en-US" dirty="0" smtClean="0"/>
              <a:t> </a:t>
            </a:r>
            <a:r>
              <a:rPr lang="en-US" dirty="0" err="1" smtClean="0"/>
              <a:t>perdagangan</a:t>
            </a:r>
            <a:r>
              <a:rPr lang="en-US" dirty="0" smtClean="0"/>
              <a:t> </a:t>
            </a:r>
            <a:r>
              <a:rPr lang="en-US" dirty="0" err="1" smtClean="0"/>
              <a:t>internasional</a:t>
            </a:r>
            <a:r>
              <a:rPr lang="en-US" dirty="0" smtClean="0"/>
              <a:t>. </a:t>
            </a:r>
            <a:r>
              <a:rPr lang="en-US" dirty="0" err="1" smtClean="0"/>
              <a:t>Jika</a:t>
            </a:r>
            <a:r>
              <a:rPr lang="en-US" dirty="0" smtClean="0"/>
              <a:t> Indonesia </a:t>
            </a:r>
            <a:r>
              <a:rPr lang="en-US" dirty="0" err="1" smtClean="0"/>
              <a:t>memilih</a:t>
            </a:r>
            <a:r>
              <a:rPr lang="en-US" dirty="0" smtClean="0"/>
              <a:t> </a:t>
            </a:r>
            <a:r>
              <a:rPr lang="en-US" dirty="0" err="1" smtClean="0"/>
              <a:t>tidak</a:t>
            </a:r>
            <a:r>
              <a:rPr lang="en-US" dirty="0" smtClean="0"/>
              <a:t> </a:t>
            </a:r>
            <a:r>
              <a:rPr lang="en-US" dirty="0" err="1" smtClean="0"/>
              <a:t>melakukan</a:t>
            </a:r>
            <a:r>
              <a:rPr lang="en-US" dirty="0" smtClean="0"/>
              <a:t> </a:t>
            </a:r>
            <a:r>
              <a:rPr lang="en-US" dirty="0" err="1" smtClean="0"/>
              <a:t>impor</a:t>
            </a:r>
            <a:r>
              <a:rPr lang="en-US" dirty="0" smtClean="0"/>
              <a:t> </a:t>
            </a:r>
            <a:r>
              <a:rPr lang="en-US" dirty="0" err="1" smtClean="0"/>
              <a:t>dalam</a:t>
            </a:r>
            <a:r>
              <a:rPr lang="en-US" dirty="0" smtClean="0"/>
              <a:t> </a:t>
            </a:r>
            <a:r>
              <a:rPr lang="en-US" dirty="0" err="1" smtClean="0"/>
              <a:t>rangka</a:t>
            </a:r>
            <a:r>
              <a:rPr lang="en-US" dirty="0" smtClean="0"/>
              <a:t> </a:t>
            </a:r>
            <a:r>
              <a:rPr lang="en-US" dirty="0" err="1" smtClean="0"/>
              <a:t>berdikari</a:t>
            </a:r>
            <a:r>
              <a:rPr lang="en-US" dirty="0" smtClean="0"/>
              <a:t>, </a:t>
            </a:r>
            <a:r>
              <a:rPr lang="en-US" dirty="0" err="1" smtClean="0"/>
              <a:t>pilihan</a:t>
            </a:r>
            <a:r>
              <a:rPr lang="en-US" dirty="0" smtClean="0"/>
              <a:t> </a:t>
            </a:r>
            <a:r>
              <a:rPr lang="en-US" dirty="0" err="1" smtClean="0"/>
              <a:t>tidak</a:t>
            </a:r>
            <a:r>
              <a:rPr lang="en-US" dirty="0" smtClean="0"/>
              <a:t> </a:t>
            </a:r>
            <a:r>
              <a:rPr lang="en-US" dirty="0" err="1" smtClean="0"/>
              <a:t>melakukan</a:t>
            </a:r>
            <a:r>
              <a:rPr lang="en-US" dirty="0" smtClean="0"/>
              <a:t> </a:t>
            </a:r>
            <a:r>
              <a:rPr lang="en-US" dirty="0" err="1" smtClean="0"/>
              <a:t>impor</a:t>
            </a:r>
            <a:r>
              <a:rPr lang="en-US" dirty="0" smtClean="0"/>
              <a:t> </a:t>
            </a:r>
            <a:r>
              <a:rPr lang="en-US" dirty="0" err="1" smtClean="0"/>
              <a:t>sah-sah</a:t>
            </a:r>
            <a:r>
              <a:rPr lang="en-US" dirty="0" smtClean="0"/>
              <a:t> </a:t>
            </a:r>
            <a:r>
              <a:rPr lang="en-US" dirty="0" err="1" smtClean="0"/>
              <a:t>saja</a:t>
            </a:r>
            <a:r>
              <a:rPr lang="en-US" dirty="0" smtClean="0"/>
              <a:t>. </a:t>
            </a:r>
          </a:p>
          <a:p>
            <a:pPr marL="624078" indent="-514350" fontAlgn="auto">
              <a:spcAft>
                <a:spcPts val="0"/>
              </a:spcAft>
              <a:buFont typeface="+mj-lt"/>
              <a:buAutoNum type="alphaUcPeriod"/>
              <a:defRPr/>
            </a:pPr>
            <a:endParaRPr lang="en-US" dirty="0" smtClean="0"/>
          </a:p>
          <a:p>
            <a:pPr marL="624078" indent="-514350" fontAlgn="auto">
              <a:spcAft>
                <a:spcPts val="0"/>
              </a:spcAft>
              <a:buFont typeface="+mj-lt"/>
              <a:buAutoNum type="alphaUcPeriod"/>
              <a:defRPr/>
            </a:pPr>
            <a:r>
              <a:rPr lang="en-US" dirty="0" err="1" smtClean="0"/>
              <a:t>Tentu</a:t>
            </a:r>
            <a:r>
              <a:rPr lang="en-US" dirty="0" smtClean="0"/>
              <a:t> </a:t>
            </a:r>
            <a:r>
              <a:rPr lang="en-US" dirty="0" err="1" smtClean="0"/>
              <a:t>saja</a:t>
            </a:r>
            <a:r>
              <a:rPr lang="en-US" dirty="0" smtClean="0"/>
              <a:t> </a:t>
            </a:r>
            <a:r>
              <a:rPr lang="en-US" dirty="0" err="1" smtClean="0"/>
              <a:t>tidak</a:t>
            </a:r>
            <a:r>
              <a:rPr lang="en-US" dirty="0" smtClean="0"/>
              <a:t> </a:t>
            </a:r>
            <a:r>
              <a:rPr lang="en-US" dirty="0" err="1" smtClean="0"/>
              <a:t>ada</a:t>
            </a:r>
            <a:r>
              <a:rPr lang="en-US" dirty="0" smtClean="0"/>
              <a:t> </a:t>
            </a:r>
            <a:r>
              <a:rPr lang="en-US" dirty="0" err="1" smtClean="0"/>
              <a:t>larangan</a:t>
            </a:r>
            <a:r>
              <a:rPr lang="en-US" dirty="0" smtClean="0"/>
              <a:t> </a:t>
            </a:r>
            <a:r>
              <a:rPr lang="en-US" dirty="0" err="1" smtClean="0"/>
              <a:t>jika</a:t>
            </a:r>
            <a:r>
              <a:rPr lang="en-US" dirty="0" smtClean="0"/>
              <a:t> Indonesia </a:t>
            </a:r>
            <a:r>
              <a:rPr lang="en-US" dirty="0" err="1" smtClean="0"/>
              <a:t>ingin</a:t>
            </a:r>
            <a:r>
              <a:rPr lang="en-US" dirty="0" smtClean="0"/>
              <a:t> </a:t>
            </a:r>
            <a:r>
              <a:rPr lang="en-US" dirty="0" err="1" smtClean="0"/>
              <a:t>berdikari</a:t>
            </a:r>
            <a:r>
              <a:rPr lang="en-US" dirty="0" smtClean="0"/>
              <a:t>. </a:t>
            </a:r>
            <a:r>
              <a:rPr lang="en-US" dirty="0" err="1" smtClean="0"/>
              <a:t>Itu</a:t>
            </a:r>
            <a:r>
              <a:rPr lang="en-US" dirty="0" smtClean="0"/>
              <a:t> </a:t>
            </a:r>
            <a:r>
              <a:rPr lang="en-US" dirty="0" err="1" smtClean="0"/>
              <a:t>sama</a:t>
            </a:r>
            <a:r>
              <a:rPr lang="en-US" dirty="0" smtClean="0"/>
              <a:t> </a:t>
            </a:r>
            <a:r>
              <a:rPr lang="en-US" dirty="0" err="1" smtClean="0"/>
              <a:t>saja</a:t>
            </a:r>
            <a:r>
              <a:rPr lang="en-US" dirty="0" smtClean="0"/>
              <a:t> </a:t>
            </a:r>
            <a:r>
              <a:rPr lang="en-US" dirty="0" err="1" smtClean="0"/>
              <a:t>dengan</a:t>
            </a:r>
            <a:r>
              <a:rPr lang="en-US" dirty="0" smtClean="0"/>
              <a:t> </a:t>
            </a:r>
            <a:r>
              <a:rPr lang="en-US" dirty="0" err="1" smtClean="0"/>
              <a:t>pilihan</a:t>
            </a:r>
            <a:r>
              <a:rPr lang="en-US" dirty="0" smtClean="0"/>
              <a:t> </a:t>
            </a:r>
            <a:r>
              <a:rPr lang="en-US" dirty="0" err="1" smtClean="0"/>
              <a:t>dalam</a:t>
            </a:r>
            <a:r>
              <a:rPr lang="en-US" dirty="0" smtClean="0"/>
              <a:t> </a:t>
            </a:r>
            <a:r>
              <a:rPr lang="en-US" dirty="0" err="1" smtClean="0"/>
              <a:t>melakukan</a:t>
            </a:r>
            <a:r>
              <a:rPr lang="en-US" dirty="0" smtClean="0"/>
              <a:t> </a:t>
            </a:r>
            <a:r>
              <a:rPr lang="en-US" dirty="0" err="1" smtClean="0"/>
              <a:t>perdagangan</a:t>
            </a:r>
            <a:r>
              <a:rPr lang="en-US" dirty="0" smtClean="0"/>
              <a:t> </a:t>
            </a:r>
            <a:r>
              <a:rPr lang="en-US" dirty="0" err="1" smtClean="0"/>
              <a:t>internasional</a:t>
            </a:r>
            <a:r>
              <a:rPr lang="en-US" dirty="0" smtClean="0"/>
              <a:t>. </a:t>
            </a:r>
            <a:r>
              <a:rPr lang="en-US" dirty="0" err="1" smtClean="0"/>
              <a:t>Jika</a:t>
            </a:r>
            <a:r>
              <a:rPr lang="en-US" dirty="0" smtClean="0"/>
              <a:t> Indonesia </a:t>
            </a:r>
            <a:r>
              <a:rPr lang="en-US" dirty="0" err="1" smtClean="0"/>
              <a:t>memilih</a:t>
            </a:r>
            <a:r>
              <a:rPr lang="en-US" dirty="0" smtClean="0"/>
              <a:t> </a:t>
            </a:r>
            <a:r>
              <a:rPr lang="en-US" dirty="0" err="1" smtClean="0"/>
              <a:t>tidak</a:t>
            </a:r>
            <a:r>
              <a:rPr lang="en-US" dirty="0" smtClean="0"/>
              <a:t> </a:t>
            </a:r>
            <a:r>
              <a:rPr lang="en-US" dirty="0" err="1" smtClean="0"/>
              <a:t>melakukan</a:t>
            </a:r>
            <a:r>
              <a:rPr lang="en-US" dirty="0" smtClean="0"/>
              <a:t> </a:t>
            </a:r>
            <a:r>
              <a:rPr lang="en-US" dirty="0" err="1" smtClean="0"/>
              <a:t>impor</a:t>
            </a:r>
            <a:r>
              <a:rPr lang="en-US" dirty="0" smtClean="0"/>
              <a:t> </a:t>
            </a:r>
            <a:r>
              <a:rPr lang="en-US" dirty="0" err="1" smtClean="0"/>
              <a:t>dalam</a:t>
            </a:r>
            <a:r>
              <a:rPr lang="en-US" dirty="0" smtClean="0"/>
              <a:t> </a:t>
            </a:r>
            <a:r>
              <a:rPr lang="en-US" dirty="0" err="1" smtClean="0"/>
              <a:t>rangka</a:t>
            </a:r>
            <a:r>
              <a:rPr lang="en-US" dirty="0" smtClean="0"/>
              <a:t> </a:t>
            </a:r>
            <a:r>
              <a:rPr lang="en-US" dirty="0" err="1" smtClean="0"/>
              <a:t>berdikari</a:t>
            </a:r>
            <a:r>
              <a:rPr lang="en-US" dirty="0" smtClean="0"/>
              <a:t>, </a:t>
            </a:r>
            <a:r>
              <a:rPr lang="en-US" dirty="0" err="1" smtClean="0"/>
              <a:t>itu</a:t>
            </a:r>
            <a:r>
              <a:rPr lang="en-US" dirty="0" smtClean="0"/>
              <a:t> </a:t>
            </a:r>
            <a:r>
              <a:rPr lang="en-US" dirty="0" err="1" smtClean="0"/>
              <a:t>sah-sah</a:t>
            </a:r>
            <a:r>
              <a:rPr lang="en-US" dirty="0" smtClean="0"/>
              <a:t> </a:t>
            </a:r>
            <a:r>
              <a:rPr lang="en-US" dirty="0" err="1" smtClean="0"/>
              <a:t>saja</a:t>
            </a:r>
            <a:r>
              <a:rPr lang="en-US" dirty="0" smtClean="0"/>
              <a:t>. </a:t>
            </a:r>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dirty="0" smtClean="0"/>
              <a:t>   </a:t>
            </a:r>
            <a:r>
              <a:rPr lang="en-US" dirty="0" err="1" smtClean="0"/>
              <a:t>Paragraf</a:t>
            </a:r>
            <a:r>
              <a:rPr lang="en-US" dirty="0" smtClean="0"/>
              <a:t> …. </a:t>
            </a:r>
            <a:r>
              <a:rPr lang="en-US" dirty="0" err="1" smtClean="0"/>
              <a:t>lebih</a:t>
            </a:r>
            <a:r>
              <a:rPr lang="en-US" dirty="0" smtClean="0"/>
              <a:t> </a:t>
            </a:r>
            <a:r>
              <a:rPr lang="en-US" dirty="0" err="1" smtClean="0"/>
              <a:t>enak</a:t>
            </a:r>
            <a:r>
              <a:rPr lang="en-US" dirty="0" smtClean="0"/>
              <a:t> </a:t>
            </a:r>
            <a:r>
              <a:rPr lang="en-US" dirty="0" err="1" smtClean="0"/>
              <a:t>diikuti</a:t>
            </a:r>
            <a:r>
              <a:rPr lang="en-US" dirty="0" smtClean="0"/>
              <a:t> </a:t>
            </a:r>
            <a:r>
              <a:rPr lang="en-US" dirty="0" err="1" smtClean="0"/>
              <a:t>isinya</a:t>
            </a:r>
            <a:r>
              <a:rPr lang="en-US" dirty="0" smtClean="0"/>
              <a:t> </a:t>
            </a:r>
            <a:r>
              <a:rPr lang="en-US" dirty="0" err="1" smtClean="0"/>
              <a:t>karena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memanfaatkan</a:t>
            </a:r>
            <a:r>
              <a:rPr lang="en-US" dirty="0" smtClean="0"/>
              <a:t> </a:t>
            </a:r>
            <a:r>
              <a:rPr lang="en-US" dirty="0" err="1" smtClean="0"/>
              <a:t>pemakaian</a:t>
            </a:r>
            <a:r>
              <a:rPr lang="en-US" dirty="0" smtClean="0"/>
              <a:t> </a:t>
            </a:r>
            <a:r>
              <a:rPr lang="en-US" dirty="0" err="1" smtClean="0"/>
              <a:t>kata</a:t>
            </a:r>
            <a:r>
              <a:rPr lang="en-US" dirty="0" smtClean="0"/>
              <a:t> </a:t>
            </a:r>
            <a:r>
              <a:rPr lang="en-US" dirty="0" err="1" smtClean="0"/>
              <a:t>ganti</a:t>
            </a:r>
            <a:r>
              <a:rPr lang="en-US" dirty="0" smtClean="0"/>
              <a:t> (</a:t>
            </a:r>
            <a:r>
              <a:rPr lang="en-US" dirty="0" err="1" smtClean="0"/>
              <a:t>pronomina</a:t>
            </a:r>
            <a:r>
              <a:rPr lang="en-US" dirty="0" smtClean="0"/>
              <a:t>) </a:t>
            </a:r>
            <a:r>
              <a:rPr lang="en-US" dirty="0" err="1" smtClean="0"/>
              <a:t>yakni</a:t>
            </a:r>
            <a:r>
              <a:rPr lang="en-US" dirty="0" smtClean="0"/>
              <a:t> </a:t>
            </a:r>
            <a:r>
              <a:rPr lang="en-US" dirty="0" err="1" smtClean="0"/>
              <a:t>itu</a:t>
            </a:r>
            <a:r>
              <a:rPr lang="en-US" dirty="0" smtClean="0"/>
              <a:t>. </a:t>
            </a:r>
            <a:r>
              <a:rPr lang="en-US" dirty="0" err="1" smtClean="0"/>
              <a:t>Selain</a:t>
            </a:r>
            <a:r>
              <a:rPr lang="en-US" dirty="0" smtClean="0"/>
              <a:t> </a:t>
            </a:r>
            <a:r>
              <a:rPr lang="en-US" dirty="0" err="1" smtClean="0"/>
              <a:t>berfungsi</a:t>
            </a:r>
            <a:r>
              <a:rPr lang="en-US" dirty="0" smtClean="0"/>
              <a:t> </a:t>
            </a:r>
            <a:r>
              <a:rPr lang="en-US" dirty="0" err="1" smtClean="0"/>
              <a:t>sebagai</a:t>
            </a:r>
            <a:r>
              <a:rPr lang="en-US" dirty="0" smtClean="0"/>
              <a:t> </a:t>
            </a:r>
            <a:r>
              <a:rPr lang="en-US" dirty="0" err="1" smtClean="0"/>
              <a:t>penyambung</a:t>
            </a:r>
            <a:r>
              <a:rPr lang="en-US" dirty="0" smtClean="0"/>
              <a:t> </a:t>
            </a:r>
            <a:r>
              <a:rPr lang="en-US" dirty="0" err="1" smtClean="0"/>
              <a:t>kalimat</a:t>
            </a:r>
            <a:r>
              <a:rPr lang="en-US" dirty="0" smtClean="0"/>
              <a:t> </a:t>
            </a:r>
            <a:r>
              <a:rPr lang="en-US" dirty="0" err="1" smtClean="0"/>
              <a:t>berikutnya</a:t>
            </a:r>
            <a:r>
              <a:rPr lang="en-US" dirty="0" smtClean="0"/>
              <a:t>, </a:t>
            </a:r>
            <a:r>
              <a:rPr lang="en-US" dirty="0" err="1" smtClean="0"/>
              <a:t>pemakaian</a:t>
            </a:r>
            <a:r>
              <a:rPr lang="en-US" dirty="0" smtClean="0"/>
              <a:t> </a:t>
            </a:r>
            <a:r>
              <a:rPr lang="en-US" dirty="0" err="1" smtClean="0"/>
              <a:t>kata</a:t>
            </a:r>
            <a:r>
              <a:rPr lang="en-US" dirty="0" smtClean="0"/>
              <a:t> </a:t>
            </a:r>
            <a:r>
              <a:rPr lang="en-US" dirty="0" err="1" smtClean="0"/>
              <a:t>ganti</a:t>
            </a:r>
            <a:r>
              <a:rPr lang="en-US" dirty="0" smtClean="0"/>
              <a:t> </a:t>
            </a:r>
            <a:r>
              <a:rPr lang="en-US" dirty="0" err="1" smtClean="0"/>
              <a:t>juga</a:t>
            </a:r>
            <a:r>
              <a:rPr lang="en-US" dirty="0" smtClean="0"/>
              <a:t> </a:t>
            </a:r>
            <a:r>
              <a:rPr lang="en-US" dirty="0" err="1" smtClean="0"/>
              <a:t>dapat</a:t>
            </a:r>
            <a:r>
              <a:rPr lang="en-US" dirty="0" smtClean="0"/>
              <a:t> </a:t>
            </a:r>
            <a:r>
              <a:rPr lang="en-US" dirty="0" err="1" smtClean="0"/>
              <a:t>memperpendek</a:t>
            </a:r>
            <a:r>
              <a:rPr lang="en-US" dirty="0" smtClean="0"/>
              <a:t> </a:t>
            </a:r>
            <a:r>
              <a:rPr lang="en-US" dirty="0" err="1" smtClean="0"/>
              <a:t>panjangnya</a:t>
            </a:r>
            <a:r>
              <a:rPr lang="en-US" dirty="0" smtClean="0"/>
              <a:t> </a:t>
            </a:r>
            <a:r>
              <a:rPr lang="en-US" dirty="0" err="1" smtClean="0"/>
              <a:t>rentetan</a:t>
            </a:r>
            <a:r>
              <a:rPr lang="en-US" dirty="0" smtClean="0"/>
              <a:t> </a:t>
            </a:r>
            <a:r>
              <a:rPr lang="en-US" dirty="0" err="1" smtClean="0"/>
              <a:t>kata</a:t>
            </a: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pPr fontAlgn="auto">
              <a:spcAft>
                <a:spcPts val="0"/>
              </a:spcAft>
              <a:defRPr/>
            </a:pPr>
            <a:r>
              <a:rPr lang="en-US" dirty="0" smtClean="0"/>
              <a:t>2</a:t>
            </a:r>
            <a:endParaRPr lang="en-US" dirty="0"/>
          </a:p>
        </p:txBody>
      </p:sp>
    </p:spTree>
  </p:cSld>
  <p:clrMapOvr>
    <a:masterClrMapping/>
  </p:clrMapOvr>
  <p:transition spd="slow">
    <p:push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181600"/>
          </a:xfrm>
        </p:spPr>
        <p:txBody>
          <a:bodyPr>
            <a:normAutofit fontScale="92500" lnSpcReduction="20000"/>
          </a:bodyPr>
          <a:lstStyle/>
          <a:p>
            <a:pPr marL="365760" indent="-256032" fontAlgn="auto">
              <a:spcAft>
                <a:spcPts val="0"/>
              </a:spcAft>
              <a:buFont typeface="Wingdings 3"/>
              <a:buChar char=""/>
              <a:defRPr/>
            </a:pPr>
            <a:r>
              <a:rPr lang="en-US" dirty="0" err="1" smtClean="0"/>
              <a:t>Semua</a:t>
            </a:r>
            <a:r>
              <a:rPr lang="en-US" dirty="0" smtClean="0"/>
              <a:t> </a:t>
            </a:r>
            <a:r>
              <a:rPr lang="en-US" dirty="0" err="1" smtClean="0"/>
              <a:t>orang</a:t>
            </a:r>
            <a:r>
              <a:rPr lang="en-US" dirty="0" smtClean="0"/>
              <a:t> </a:t>
            </a:r>
            <a:r>
              <a:rPr lang="en-US" dirty="0" err="1" smtClean="0"/>
              <a:t>tahu</a:t>
            </a:r>
            <a:r>
              <a:rPr lang="en-US" dirty="0" smtClean="0"/>
              <a:t> </a:t>
            </a:r>
            <a:r>
              <a:rPr lang="en-US" dirty="0" err="1" smtClean="0"/>
              <a:t>bahwa</a:t>
            </a:r>
            <a:r>
              <a:rPr lang="en-US" dirty="0" smtClean="0"/>
              <a:t> </a:t>
            </a:r>
            <a:r>
              <a:rPr lang="en-US" dirty="0" err="1" smtClean="0"/>
              <a:t>kebersihan</a:t>
            </a:r>
            <a:r>
              <a:rPr lang="en-US" dirty="0" smtClean="0"/>
              <a:t> </a:t>
            </a:r>
            <a:r>
              <a:rPr lang="en-US" dirty="0" err="1" smtClean="0"/>
              <a:t>adalah</a:t>
            </a:r>
            <a:r>
              <a:rPr lang="en-US" dirty="0" smtClean="0"/>
              <a:t> </a:t>
            </a:r>
            <a:r>
              <a:rPr lang="en-US" dirty="0" err="1" smtClean="0"/>
              <a:t>pangkal</a:t>
            </a:r>
            <a:r>
              <a:rPr lang="en-US" dirty="0" smtClean="0"/>
              <a:t> </a:t>
            </a:r>
            <a:r>
              <a:rPr lang="en-US" dirty="0" err="1" smtClean="0"/>
              <a:t>kesehatan</a:t>
            </a:r>
            <a:r>
              <a:rPr lang="en-US" dirty="0" smtClean="0"/>
              <a:t>. </a:t>
            </a:r>
            <a:r>
              <a:rPr lang="en-US" dirty="0" err="1" smtClean="0"/>
              <a:t>Namun</a:t>
            </a:r>
            <a:r>
              <a:rPr lang="en-US" dirty="0" smtClean="0"/>
              <a:t>, </a:t>
            </a:r>
            <a:r>
              <a:rPr lang="en-US" dirty="0" err="1" smtClean="0"/>
              <a:t>masih</a:t>
            </a:r>
            <a:r>
              <a:rPr lang="en-US" dirty="0" smtClean="0"/>
              <a:t> </a:t>
            </a:r>
            <a:r>
              <a:rPr lang="en-US" dirty="0" err="1" smtClean="0"/>
              <a:t>banyak</a:t>
            </a:r>
            <a:r>
              <a:rPr lang="en-US" dirty="0" smtClean="0"/>
              <a:t> </a:t>
            </a:r>
            <a:r>
              <a:rPr lang="en-US" dirty="0" err="1" smtClean="0"/>
              <a:t>anggota</a:t>
            </a:r>
            <a:r>
              <a:rPr lang="en-US" dirty="0" smtClean="0"/>
              <a:t> </a:t>
            </a:r>
            <a:r>
              <a:rPr lang="en-US" dirty="0" err="1" smtClean="0"/>
              <a:t>masyarakat</a:t>
            </a:r>
            <a:r>
              <a:rPr lang="en-US" dirty="0" smtClean="0"/>
              <a:t> </a:t>
            </a:r>
            <a:r>
              <a:rPr lang="en-US" dirty="0" err="1" smtClean="0"/>
              <a:t>kita</a:t>
            </a:r>
            <a:r>
              <a:rPr lang="en-US" dirty="0" smtClean="0"/>
              <a:t> yang </a:t>
            </a:r>
            <a:r>
              <a:rPr lang="en-US" dirty="0" err="1" smtClean="0"/>
              <a:t>tidak</a:t>
            </a:r>
            <a:r>
              <a:rPr lang="en-US" dirty="0" smtClean="0"/>
              <a:t> </a:t>
            </a:r>
            <a:r>
              <a:rPr lang="en-US" dirty="0" err="1" smtClean="0"/>
              <a:t>peduli</a:t>
            </a:r>
            <a:r>
              <a:rPr lang="en-US" dirty="0" smtClean="0"/>
              <a:t> </a:t>
            </a:r>
            <a:r>
              <a:rPr lang="en-US" dirty="0" err="1" smtClean="0"/>
              <a:t>terhadap</a:t>
            </a:r>
            <a:r>
              <a:rPr lang="en-US" dirty="0" smtClean="0"/>
              <a:t> </a:t>
            </a:r>
            <a:r>
              <a:rPr lang="en-US" dirty="0" err="1" smtClean="0"/>
              <a:t>kebersihan</a:t>
            </a:r>
            <a:r>
              <a:rPr lang="en-US" dirty="0" smtClean="0"/>
              <a:t> </a:t>
            </a:r>
            <a:r>
              <a:rPr lang="en-US" dirty="0" err="1" smtClean="0"/>
              <a:t>lingkungan</a:t>
            </a:r>
            <a:r>
              <a:rPr lang="en-US" dirty="0" smtClean="0"/>
              <a:t>. </a:t>
            </a:r>
            <a:r>
              <a:rPr lang="en-US" dirty="0" err="1" smtClean="0"/>
              <a:t>Akibatnya</a:t>
            </a:r>
            <a:r>
              <a:rPr lang="en-US" dirty="0" smtClean="0"/>
              <a:t>, </a:t>
            </a:r>
            <a:r>
              <a:rPr lang="en-US" dirty="0" err="1" smtClean="0"/>
              <a:t>masalah</a:t>
            </a:r>
            <a:r>
              <a:rPr lang="en-US" dirty="0" smtClean="0"/>
              <a:t> </a:t>
            </a:r>
            <a:r>
              <a:rPr lang="en-US" dirty="0" err="1" smtClean="0"/>
              <a:t>ini</a:t>
            </a:r>
            <a:r>
              <a:rPr lang="en-US" dirty="0" smtClean="0"/>
              <a:t> </a:t>
            </a:r>
            <a:r>
              <a:rPr lang="en-US" dirty="0" err="1" smtClean="0"/>
              <a:t>menjadi</a:t>
            </a:r>
            <a:r>
              <a:rPr lang="en-US" dirty="0" smtClean="0"/>
              <a:t> </a:t>
            </a:r>
            <a:r>
              <a:rPr lang="en-US" dirty="0" err="1" smtClean="0"/>
              <a:t>sulit</a:t>
            </a:r>
            <a:r>
              <a:rPr lang="en-US" dirty="0" smtClean="0"/>
              <a:t> </a:t>
            </a:r>
            <a:r>
              <a:rPr lang="en-US" dirty="0" err="1" smtClean="0"/>
              <a:t>dipecahkan</a:t>
            </a:r>
            <a:r>
              <a:rPr lang="en-US" dirty="0" smtClean="0"/>
              <a:t>. </a:t>
            </a:r>
            <a:r>
              <a:rPr lang="en-US" dirty="0" err="1" smtClean="0"/>
              <a:t>Seandainya</a:t>
            </a:r>
            <a:r>
              <a:rPr lang="en-US" dirty="0" smtClean="0"/>
              <a:t> </a:t>
            </a:r>
            <a:r>
              <a:rPr lang="en-US" dirty="0" err="1" smtClean="0"/>
              <a:t>saja</a:t>
            </a:r>
            <a:r>
              <a:rPr lang="en-US" dirty="0" smtClean="0"/>
              <a:t> </a:t>
            </a:r>
            <a:r>
              <a:rPr lang="en-US" dirty="0" err="1" smtClean="0"/>
              <a:t>setiap</a:t>
            </a:r>
            <a:r>
              <a:rPr lang="en-US" dirty="0" smtClean="0"/>
              <a:t> </a:t>
            </a:r>
            <a:r>
              <a:rPr lang="en-US" dirty="0" err="1" smtClean="0"/>
              <a:t>anggota</a:t>
            </a:r>
            <a:r>
              <a:rPr lang="en-US" dirty="0" smtClean="0"/>
              <a:t> </a:t>
            </a:r>
            <a:r>
              <a:rPr lang="en-US" dirty="0" err="1" smtClean="0"/>
              <a:t>masyarakat</a:t>
            </a:r>
            <a:r>
              <a:rPr lang="en-US" dirty="0" smtClean="0"/>
              <a:t> </a:t>
            </a:r>
            <a:r>
              <a:rPr lang="en-US" dirty="0" err="1" smtClean="0"/>
              <a:t>peduli</a:t>
            </a:r>
            <a:r>
              <a:rPr lang="en-US" dirty="0" smtClean="0"/>
              <a:t> </a:t>
            </a:r>
            <a:r>
              <a:rPr lang="en-US" dirty="0" err="1" smtClean="0"/>
              <a:t>akan</a:t>
            </a:r>
            <a:r>
              <a:rPr lang="en-US" dirty="0" smtClean="0"/>
              <a:t> </a:t>
            </a:r>
            <a:r>
              <a:rPr lang="en-US" dirty="0" err="1" smtClean="0"/>
              <a:t>kebersihan</a:t>
            </a:r>
            <a:r>
              <a:rPr lang="en-US" dirty="0" smtClean="0"/>
              <a:t> </a:t>
            </a:r>
            <a:r>
              <a:rPr lang="en-US" dirty="0" err="1" smtClean="0"/>
              <a:t>di</a:t>
            </a:r>
            <a:r>
              <a:rPr lang="en-US" dirty="0" smtClean="0"/>
              <a:t> </a:t>
            </a:r>
            <a:r>
              <a:rPr lang="en-US" dirty="0" err="1" smtClean="0"/>
              <a:t>sekitar</a:t>
            </a:r>
            <a:r>
              <a:rPr lang="en-US" dirty="0" smtClean="0"/>
              <a:t> </a:t>
            </a:r>
            <a:r>
              <a:rPr lang="en-US" dirty="0" err="1" smtClean="0"/>
              <a:t>tempat</a:t>
            </a:r>
            <a:r>
              <a:rPr lang="en-US" dirty="0" smtClean="0"/>
              <a:t> </a:t>
            </a:r>
            <a:r>
              <a:rPr lang="en-US" dirty="0" err="1" smtClean="0"/>
              <a:t>tinggalnya</a:t>
            </a:r>
            <a:r>
              <a:rPr lang="en-US" dirty="0" smtClean="0"/>
              <a:t>, </a:t>
            </a:r>
            <a:r>
              <a:rPr lang="en-US" dirty="0" err="1" smtClean="0"/>
              <a:t>tentulah</a:t>
            </a:r>
            <a:r>
              <a:rPr lang="en-US" dirty="0" smtClean="0"/>
              <a:t> </a:t>
            </a:r>
            <a:r>
              <a:rPr lang="en-US" dirty="0" err="1" smtClean="0"/>
              <a:t>kualitas</a:t>
            </a:r>
            <a:r>
              <a:rPr lang="en-US" dirty="0" smtClean="0"/>
              <a:t> </a:t>
            </a:r>
            <a:r>
              <a:rPr lang="en-US" dirty="0" err="1" smtClean="0"/>
              <a:t>kesehatan</a:t>
            </a:r>
            <a:r>
              <a:rPr lang="en-US" dirty="0" smtClean="0"/>
              <a:t> </a:t>
            </a:r>
            <a:r>
              <a:rPr lang="en-US" dirty="0" err="1" smtClean="0"/>
              <a:t>dapat</a:t>
            </a:r>
            <a:r>
              <a:rPr lang="en-US" dirty="0" smtClean="0"/>
              <a:t> </a:t>
            </a:r>
            <a:r>
              <a:rPr lang="en-US" dirty="0" err="1" smtClean="0"/>
              <a:t>ditingkatkan</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marilah</a:t>
            </a:r>
            <a:r>
              <a:rPr lang="en-US" dirty="0" smtClean="0"/>
              <a:t> </a:t>
            </a:r>
            <a:r>
              <a:rPr lang="en-US" dirty="0" err="1" smtClean="0"/>
              <a:t>kita</a:t>
            </a:r>
            <a:r>
              <a:rPr lang="en-US" dirty="0" smtClean="0"/>
              <a:t> </a:t>
            </a:r>
            <a:r>
              <a:rPr lang="en-US" dirty="0" err="1" smtClean="0"/>
              <a:t>mencoba</a:t>
            </a:r>
            <a:r>
              <a:rPr lang="en-US" dirty="0" smtClean="0"/>
              <a:t> </a:t>
            </a:r>
            <a:r>
              <a:rPr lang="en-US" dirty="0" err="1" smtClean="0"/>
              <a:t>untuk</a:t>
            </a:r>
            <a:r>
              <a:rPr lang="en-US" dirty="0" smtClean="0"/>
              <a:t> </a:t>
            </a:r>
            <a:r>
              <a:rPr lang="en-US" dirty="0" err="1" smtClean="0"/>
              <a:t>menjadikan</a:t>
            </a:r>
            <a:r>
              <a:rPr lang="en-US" dirty="0" smtClean="0"/>
              <a:t> </a:t>
            </a:r>
            <a:r>
              <a:rPr lang="en-US" dirty="0" err="1" smtClean="0"/>
              <a:t>diri</a:t>
            </a:r>
            <a:r>
              <a:rPr lang="en-US" dirty="0" smtClean="0"/>
              <a:t> </a:t>
            </a:r>
            <a:r>
              <a:rPr lang="en-US" dirty="0" err="1" smtClean="0"/>
              <a:t>kita</a:t>
            </a:r>
            <a:r>
              <a:rPr lang="en-US" dirty="0" smtClean="0"/>
              <a:t> </a:t>
            </a:r>
            <a:r>
              <a:rPr lang="en-US" dirty="0" err="1" smtClean="0"/>
              <a:t>masing-masing</a:t>
            </a:r>
            <a:r>
              <a:rPr lang="en-US" dirty="0" smtClean="0"/>
              <a:t> </a:t>
            </a:r>
            <a:r>
              <a:rPr lang="en-US" dirty="0" err="1" smtClean="0"/>
              <a:t>peduli</a:t>
            </a:r>
            <a:r>
              <a:rPr lang="en-US" dirty="0" smtClean="0"/>
              <a:t> </a:t>
            </a:r>
            <a:r>
              <a:rPr lang="en-US" dirty="0" err="1" smtClean="0"/>
              <a:t>terhadap</a:t>
            </a:r>
            <a:r>
              <a:rPr lang="en-US" dirty="0" smtClean="0"/>
              <a:t> </a:t>
            </a:r>
            <a:r>
              <a:rPr lang="en-US" dirty="0" err="1" smtClean="0"/>
              <a:t>kebersihan</a:t>
            </a:r>
            <a:r>
              <a:rPr lang="en-US" dirty="0" smtClean="0"/>
              <a:t> </a:t>
            </a:r>
            <a:r>
              <a:rPr lang="en-US" dirty="0" err="1" smtClean="0"/>
              <a:t>lingkungan</a:t>
            </a:r>
            <a:r>
              <a:rPr lang="en-US" dirty="0" smtClean="0"/>
              <a:t>.</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None/>
              <a:defRPr/>
            </a:pPr>
            <a:r>
              <a:rPr lang="en-US" dirty="0" smtClean="0"/>
              <a:t>	</a:t>
            </a:r>
            <a:r>
              <a:rPr lang="en-US" dirty="0" err="1" smtClean="0"/>
              <a:t>Paragraf</a:t>
            </a:r>
            <a:r>
              <a:rPr lang="en-US" dirty="0" smtClean="0"/>
              <a:t> </a:t>
            </a:r>
            <a:r>
              <a:rPr lang="en-US" dirty="0" err="1" smtClean="0"/>
              <a:t>ini</a:t>
            </a:r>
            <a:r>
              <a:rPr lang="en-US" dirty="0" smtClean="0"/>
              <a:t> </a:t>
            </a:r>
            <a:r>
              <a:rPr lang="en-US" dirty="0" err="1" smtClean="0"/>
              <a:t>banyak</a:t>
            </a:r>
            <a:r>
              <a:rPr lang="en-US" dirty="0" smtClean="0"/>
              <a:t> </a:t>
            </a:r>
            <a:r>
              <a:rPr lang="en-US" dirty="0" err="1" smtClean="0"/>
              <a:t>memakai</a:t>
            </a:r>
            <a:r>
              <a:rPr lang="en-US" dirty="0" smtClean="0"/>
              <a:t> </a:t>
            </a:r>
            <a:r>
              <a:rPr lang="en-US" dirty="0" err="1" smtClean="0"/>
              <a:t>perulangan</a:t>
            </a:r>
            <a:r>
              <a:rPr lang="en-US" dirty="0" smtClean="0"/>
              <a:t> </a:t>
            </a:r>
            <a:r>
              <a:rPr lang="en-US" dirty="0" err="1" smtClean="0"/>
              <a:t>kata</a:t>
            </a:r>
            <a:r>
              <a:rPr lang="en-US" dirty="0" smtClean="0"/>
              <a:t>. </a:t>
            </a:r>
            <a:r>
              <a:rPr lang="en-US" dirty="0" err="1" smtClean="0"/>
              <a:t>Berapa</a:t>
            </a:r>
            <a:r>
              <a:rPr lang="en-US" dirty="0" smtClean="0"/>
              <a:t> </a:t>
            </a:r>
            <a:r>
              <a:rPr lang="en-US" dirty="0" err="1" smtClean="0"/>
              <a:t>jumlah</a:t>
            </a:r>
            <a:r>
              <a:rPr lang="en-US" dirty="0" smtClean="0"/>
              <a:t> </a:t>
            </a:r>
            <a:r>
              <a:rPr lang="en-US" dirty="0" err="1" smtClean="0"/>
              <a:t>kata</a:t>
            </a:r>
            <a:r>
              <a:rPr lang="en-US" dirty="0" smtClean="0"/>
              <a:t> </a:t>
            </a:r>
            <a:r>
              <a:rPr lang="en-US" i="1" dirty="0" err="1" smtClean="0"/>
              <a:t>kebersihan</a:t>
            </a:r>
            <a:r>
              <a:rPr lang="en-US" dirty="0" smtClean="0"/>
              <a:t> yang </a:t>
            </a:r>
            <a:r>
              <a:rPr lang="en-US" dirty="0" err="1" smtClean="0"/>
              <a:t>terdapat</a:t>
            </a:r>
            <a:r>
              <a:rPr lang="en-US" dirty="0" smtClean="0"/>
              <a:t> </a:t>
            </a:r>
            <a:r>
              <a:rPr lang="en-US" dirty="0" err="1" smtClean="0"/>
              <a:t>pada</a:t>
            </a:r>
            <a:r>
              <a:rPr lang="en-US" dirty="0" smtClean="0"/>
              <a:t> </a:t>
            </a:r>
            <a:r>
              <a:rPr lang="en-US" dirty="0" err="1" smtClean="0"/>
              <a:t>paragraf</a:t>
            </a:r>
            <a:r>
              <a:rPr lang="en-US" dirty="0" smtClean="0"/>
              <a:t> 3? </a:t>
            </a:r>
            <a:r>
              <a:rPr lang="en-US" dirty="0" err="1" smtClean="0"/>
              <a:t>Pengulangan</a:t>
            </a:r>
            <a:r>
              <a:rPr lang="en-US" dirty="0" smtClean="0"/>
              <a:t> </a:t>
            </a:r>
            <a:r>
              <a:rPr lang="en-US" dirty="0" err="1" smtClean="0"/>
              <a:t>kata</a:t>
            </a:r>
            <a:r>
              <a:rPr lang="en-US" dirty="0" smtClean="0"/>
              <a:t> </a:t>
            </a:r>
            <a:r>
              <a:rPr lang="en-US" dirty="0" err="1" smtClean="0"/>
              <a:t>di</a:t>
            </a:r>
            <a:r>
              <a:rPr lang="en-US" dirty="0" smtClean="0"/>
              <a:t> situ </a:t>
            </a:r>
            <a:r>
              <a:rPr lang="en-US" dirty="0" err="1" smtClean="0"/>
              <a:t>dapat</a:t>
            </a:r>
            <a:r>
              <a:rPr lang="en-US" dirty="0" smtClean="0"/>
              <a:t> </a:t>
            </a:r>
            <a:r>
              <a:rPr lang="en-US" dirty="0" err="1" smtClean="0"/>
              <a:t>dimanfaatkan</a:t>
            </a:r>
            <a:r>
              <a:rPr lang="en-US" dirty="0" smtClean="0"/>
              <a:t> </a:t>
            </a:r>
            <a:r>
              <a:rPr lang="en-US" dirty="0" err="1" smtClean="0"/>
              <a:t>sebagai</a:t>
            </a:r>
            <a:r>
              <a:rPr lang="en-US" dirty="0" smtClean="0"/>
              <a:t> </a:t>
            </a:r>
            <a:r>
              <a:rPr lang="en-US" dirty="0" err="1" smtClean="0"/>
              <a:t>pengikat</a:t>
            </a:r>
            <a:r>
              <a:rPr lang="en-US" dirty="0" smtClean="0"/>
              <a:t> </a:t>
            </a:r>
            <a:r>
              <a:rPr lang="en-US" dirty="0" err="1" smtClean="0"/>
              <a:t>rentetan</a:t>
            </a:r>
            <a:r>
              <a:rPr lang="en-US" dirty="0" smtClean="0"/>
              <a:t> </a:t>
            </a:r>
            <a:r>
              <a:rPr lang="en-US" dirty="0" err="1" smtClean="0"/>
              <a:t>kalimat</a:t>
            </a: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lstStyle/>
          <a:p>
            <a:pPr fontAlgn="auto">
              <a:spcAft>
                <a:spcPts val="0"/>
              </a:spcAft>
              <a:defRPr/>
            </a:pPr>
            <a:r>
              <a:rPr lang="en-US" dirty="0" smtClean="0"/>
              <a:t>3</a:t>
            </a:r>
            <a:endParaRPr lang="en-US" dirty="0"/>
          </a:p>
        </p:txBody>
      </p:sp>
    </p:spTree>
  </p:cSld>
  <p:clrMapOvr>
    <a:masterClrMapping/>
  </p:clrMapOvr>
  <p:transition spd="slow">
    <p:push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100"/>
          </a:xfrm>
        </p:spPr>
        <p:txBody>
          <a:bodyPr>
            <a:normAutofit fontScale="92500" lnSpcReduction="20000"/>
          </a:bodyPr>
          <a:lstStyle/>
          <a:p>
            <a:pPr marL="365760" indent="-256032" fontAlgn="auto">
              <a:spcAft>
                <a:spcPts val="0"/>
              </a:spcAft>
              <a:buFont typeface="Wingdings 3"/>
              <a:buChar char=""/>
              <a:defRPr/>
            </a:pPr>
            <a:r>
              <a:rPr lang="en-US" dirty="0" err="1" smtClean="0"/>
              <a:t>Bandingkanlah</a:t>
            </a:r>
            <a:r>
              <a:rPr lang="en-US" dirty="0" smtClean="0"/>
              <a:t> </a:t>
            </a:r>
            <a:r>
              <a:rPr lang="en-US" dirty="0" err="1" smtClean="0"/>
              <a:t>paragraf</a:t>
            </a:r>
            <a:r>
              <a:rPr lang="en-US" dirty="0" smtClean="0"/>
              <a:t> 2A </a:t>
            </a:r>
            <a:r>
              <a:rPr lang="en-US" dirty="0" err="1" smtClean="0"/>
              <a:t>dengan</a:t>
            </a:r>
            <a:r>
              <a:rPr lang="en-US" dirty="0" smtClean="0"/>
              <a:t> 3. </a:t>
            </a:r>
            <a:r>
              <a:rPr lang="en-US" dirty="0" err="1" smtClean="0"/>
              <a:t>Pada</a:t>
            </a:r>
            <a:r>
              <a:rPr lang="en-US" dirty="0" smtClean="0"/>
              <a:t> </a:t>
            </a:r>
            <a:r>
              <a:rPr lang="en-US" dirty="0" err="1" smtClean="0"/>
              <a:t>paragraf</a:t>
            </a:r>
            <a:r>
              <a:rPr lang="en-US" dirty="0" smtClean="0"/>
              <a:t> 2A </a:t>
            </a:r>
            <a:r>
              <a:rPr lang="en-US" dirty="0" err="1" smtClean="0"/>
              <a:t>juga</a:t>
            </a:r>
            <a:r>
              <a:rPr lang="en-US" dirty="0" smtClean="0"/>
              <a:t> </a:t>
            </a:r>
            <a:r>
              <a:rPr lang="en-US" dirty="0" err="1" smtClean="0"/>
              <a:t>terdapat</a:t>
            </a:r>
            <a:r>
              <a:rPr lang="en-US" dirty="0" smtClean="0"/>
              <a:t> </a:t>
            </a:r>
            <a:r>
              <a:rPr lang="en-US" dirty="0" err="1" smtClean="0"/>
              <a:t>pengulangan</a:t>
            </a:r>
            <a:r>
              <a:rPr lang="en-US" dirty="0" smtClean="0"/>
              <a:t> </a:t>
            </a:r>
            <a:r>
              <a:rPr lang="en-US" dirty="0" err="1" smtClean="0"/>
              <a:t>kata</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pada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pengulangan</a:t>
            </a:r>
            <a:r>
              <a:rPr lang="en-US" dirty="0" smtClean="0"/>
              <a:t> </a:t>
            </a:r>
            <a:r>
              <a:rPr lang="en-US" dirty="0" err="1" smtClean="0"/>
              <a:t>kata</a:t>
            </a:r>
            <a:r>
              <a:rPr lang="en-US" dirty="0" smtClean="0"/>
              <a:t> </a:t>
            </a:r>
            <a:r>
              <a:rPr lang="en-US" dirty="0" err="1" smtClean="0"/>
              <a:t>mengganggu</a:t>
            </a:r>
            <a:r>
              <a:rPr lang="en-US" dirty="0" smtClean="0"/>
              <a:t> </a:t>
            </a:r>
            <a:r>
              <a:rPr lang="en-US" dirty="0" err="1" smtClean="0"/>
              <a:t>kelancaran</a:t>
            </a:r>
            <a:r>
              <a:rPr lang="en-US" dirty="0" smtClean="0"/>
              <a:t> </a:t>
            </a:r>
            <a:r>
              <a:rPr lang="en-US" dirty="0" err="1" smtClean="0"/>
              <a:t>arus</a:t>
            </a:r>
            <a:r>
              <a:rPr lang="en-US" dirty="0" smtClean="0"/>
              <a:t> </a:t>
            </a:r>
            <a:r>
              <a:rPr lang="en-US" dirty="0" err="1" smtClean="0"/>
              <a:t>gagasan</a:t>
            </a:r>
            <a:r>
              <a:rPr lang="en-US" dirty="0" smtClean="0"/>
              <a:t> </a:t>
            </a:r>
            <a:r>
              <a:rPr lang="en-US" dirty="0" err="1" smtClean="0"/>
              <a:t>dari</a:t>
            </a:r>
            <a:r>
              <a:rPr lang="en-US" dirty="0" smtClean="0"/>
              <a:t> </a:t>
            </a:r>
            <a:r>
              <a:rPr lang="en-US" dirty="0" err="1" smtClean="0"/>
              <a:t>kalimat</a:t>
            </a:r>
            <a:r>
              <a:rPr lang="en-US" dirty="0" smtClean="0"/>
              <a:t> </a:t>
            </a:r>
            <a:r>
              <a:rPr lang="en-US" dirty="0" err="1" smtClean="0"/>
              <a:t>satu</a:t>
            </a:r>
            <a:r>
              <a:rPr lang="en-US" dirty="0" smtClean="0"/>
              <a:t> </a:t>
            </a:r>
            <a:r>
              <a:rPr lang="en-US" dirty="0" err="1" smtClean="0"/>
              <a:t>ke</a:t>
            </a:r>
            <a:r>
              <a:rPr lang="en-US" dirty="0" smtClean="0"/>
              <a:t> </a:t>
            </a:r>
            <a:r>
              <a:rPr lang="en-US" dirty="0" err="1" smtClean="0"/>
              <a:t>kalimat</a:t>
            </a:r>
            <a:r>
              <a:rPr lang="en-US" dirty="0" smtClean="0"/>
              <a:t> </a:t>
            </a:r>
            <a:r>
              <a:rPr lang="en-US" dirty="0" err="1" smtClean="0"/>
              <a:t>berikutnya</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strategi</a:t>
            </a:r>
            <a:r>
              <a:rPr lang="en-US" dirty="0" smtClean="0"/>
              <a:t> </a:t>
            </a:r>
            <a:r>
              <a:rPr lang="en-US" dirty="0" err="1" smtClean="0"/>
              <a:t>pengulangan</a:t>
            </a:r>
            <a:r>
              <a:rPr lang="en-US" dirty="0" smtClean="0"/>
              <a:t> </a:t>
            </a:r>
            <a:r>
              <a:rPr lang="en-US" dirty="0" err="1" smtClean="0"/>
              <a:t>kata</a:t>
            </a:r>
            <a:r>
              <a:rPr lang="en-US" dirty="0" smtClean="0"/>
              <a:t> </a:t>
            </a:r>
            <a:r>
              <a:rPr lang="en-US" dirty="0" err="1" smtClean="0"/>
              <a:t>tidak</a:t>
            </a:r>
            <a:r>
              <a:rPr lang="en-US" dirty="0" smtClean="0"/>
              <a:t> </a:t>
            </a:r>
            <a:r>
              <a:rPr lang="en-US" dirty="0" err="1" smtClean="0"/>
              <a:t>tepat</a:t>
            </a:r>
            <a:r>
              <a:rPr lang="en-US" dirty="0" smtClean="0"/>
              <a:t> </a:t>
            </a:r>
            <a:r>
              <a:rPr lang="en-US" dirty="0" err="1" smtClean="0"/>
              <a:t>untuk</a:t>
            </a:r>
            <a:r>
              <a:rPr lang="en-US" dirty="0" smtClean="0"/>
              <a:t> </a:t>
            </a:r>
            <a:r>
              <a:rPr lang="en-US" dirty="0" err="1" smtClean="0"/>
              <a:t>diterapkan</a:t>
            </a:r>
            <a:r>
              <a:rPr lang="en-US" dirty="0" smtClean="0"/>
              <a:t> </a:t>
            </a:r>
            <a:r>
              <a:rPr lang="en-US" dirty="0" err="1" smtClean="0"/>
              <a:t>pada</a:t>
            </a:r>
            <a:r>
              <a:rPr lang="en-US" dirty="0" smtClean="0"/>
              <a:t> </a:t>
            </a:r>
            <a:r>
              <a:rPr lang="en-US" dirty="0" err="1" smtClean="0"/>
              <a:t>paragraf</a:t>
            </a:r>
            <a:r>
              <a:rPr lang="en-US" dirty="0" smtClean="0"/>
              <a:t> </a:t>
            </a:r>
            <a:r>
              <a:rPr lang="en-US" dirty="0" err="1" smtClean="0"/>
              <a:t>itu</a:t>
            </a:r>
            <a:r>
              <a:rPr lang="en-US" dirty="0" smtClean="0"/>
              <a:t>.</a:t>
            </a:r>
          </a:p>
          <a:p>
            <a:pPr marL="365760" indent="-256032" fontAlgn="auto">
              <a:spcAft>
                <a:spcPts val="0"/>
              </a:spcAft>
              <a:buFont typeface="Wingdings 3"/>
              <a:buNone/>
              <a:defRPr/>
            </a:pPr>
            <a:endParaRPr lang="en-US" dirty="0" smtClean="0"/>
          </a:p>
          <a:p>
            <a:pPr marL="365760" indent="-256032" fontAlgn="auto">
              <a:spcAft>
                <a:spcPts val="0"/>
              </a:spcAft>
              <a:buFont typeface="Wingdings 3"/>
              <a:buChar char=""/>
              <a:defRPr/>
            </a:pPr>
            <a:r>
              <a:rPr lang="en-US" dirty="0" smtClean="0"/>
              <a:t>Lain </a:t>
            </a:r>
            <a:r>
              <a:rPr lang="en-US" dirty="0" err="1" smtClean="0"/>
              <a:t>halnya</a:t>
            </a:r>
            <a:r>
              <a:rPr lang="en-US" dirty="0" smtClean="0"/>
              <a:t> yang </a:t>
            </a:r>
            <a:r>
              <a:rPr lang="en-US" dirty="0" err="1" smtClean="0"/>
              <a:t>terjadi</a:t>
            </a:r>
            <a:r>
              <a:rPr lang="en-US" dirty="0" smtClean="0"/>
              <a:t> </a:t>
            </a:r>
            <a:r>
              <a:rPr lang="en-US" dirty="0" err="1" smtClean="0"/>
              <a:t>pada</a:t>
            </a:r>
            <a:r>
              <a:rPr lang="en-US" dirty="0" smtClean="0"/>
              <a:t> </a:t>
            </a:r>
            <a:r>
              <a:rPr lang="en-US" dirty="0" err="1" smtClean="0"/>
              <a:t>paragraf</a:t>
            </a:r>
            <a:r>
              <a:rPr lang="en-US" dirty="0" smtClean="0"/>
              <a:t> (3). </a:t>
            </a:r>
            <a:r>
              <a:rPr lang="en-US" dirty="0" err="1" smtClean="0"/>
              <a:t>Pengulangan</a:t>
            </a:r>
            <a:r>
              <a:rPr lang="en-US" dirty="0" smtClean="0"/>
              <a:t> </a:t>
            </a:r>
            <a:r>
              <a:rPr lang="en-US" dirty="0" err="1" smtClean="0"/>
              <a:t>kata</a:t>
            </a:r>
            <a:r>
              <a:rPr lang="en-US" dirty="0" smtClean="0"/>
              <a:t> </a:t>
            </a:r>
            <a:r>
              <a:rPr lang="en-US" dirty="0" err="1" smtClean="0"/>
              <a:t>dapat</a:t>
            </a:r>
            <a:r>
              <a:rPr lang="en-US" dirty="0" smtClean="0"/>
              <a:t> </a:t>
            </a:r>
            <a:r>
              <a:rPr lang="en-US" dirty="0" err="1" smtClean="0"/>
              <a:t>dipakai</a:t>
            </a:r>
            <a:r>
              <a:rPr lang="en-US" dirty="0" smtClean="0"/>
              <a:t> </a:t>
            </a:r>
            <a:r>
              <a:rPr lang="en-US" dirty="0" err="1" smtClean="0"/>
              <a:t>sebagai</a:t>
            </a:r>
            <a:r>
              <a:rPr lang="en-US" dirty="0" smtClean="0"/>
              <a:t> </a:t>
            </a:r>
            <a:r>
              <a:rPr lang="en-US" dirty="0" err="1" smtClean="0"/>
              <a:t>alat</a:t>
            </a:r>
            <a:r>
              <a:rPr lang="en-US" dirty="0" smtClean="0"/>
              <a:t> </a:t>
            </a:r>
            <a:r>
              <a:rPr lang="en-US" dirty="0" err="1" smtClean="0"/>
              <a:t>untuk</a:t>
            </a:r>
            <a:r>
              <a:rPr lang="en-US" dirty="0" smtClean="0"/>
              <a:t> </a:t>
            </a:r>
            <a:r>
              <a:rPr lang="en-US" dirty="0" err="1" smtClean="0"/>
              <a:t>melancarkan</a:t>
            </a:r>
            <a:r>
              <a:rPr lang="en-US" dirty="0" smtClean="0"/>
              <a:t> </a:t>
            </a:r>
            <a:r>
              <a:rPr lang="en-US" dirty="0" err="1" smtClean="0"/>
              <a:t>arus</a:t>
            </a:r>
            <a:r>
              <a:rPr lang="en-US" dirty="0" smtClean="0"/>
              <a:t> </a:t>
            </a:r>
            <a:r>
              <a:rPr lang="en-US" dirty="0" err="1" smtClean="0"/>
              <a:t>gagasan</a:t>
            </a:r>
            <a:r>
              <a:rPr lang="en-US" dirty="0" smtClean="0"/>
              <a:t> </a:t>
            </a:r>
            <a:r>
              <a:rPr lang="en-US" dirty="0" err="1" smtClean="0"/>
              <a:t>dari</a:t>
            </a:r>
            <a:r>
              <a:rPr lang="en-US" dirty="0" smtClean="0"/>
              <a:t> </a:t>
            </a:r>
            <a:r>
              <a:rPr lang="en-US" dirty="0" err="1" smtClean="0"/>
              <a:t>kalimat</a:t>
            </a:r>
            <a:r>
              <a:rPr lang="en-US" dirty="0" smtClean="0"/>
              <a:t> </a:t>
            </a:r>
            <a:r>
              <a:rPr lang="en-US" dirty="0" err="1" smtClean="0"/>
              <a:t>satu</a:t>
            </a:r>
            <a:r>
              <a:rPr lang="en-US" dirty="0" smtClean="0"/>
              <a:t> </a:t>
            </a:r>
            <a:r>
              <a:rPr lang="en-US" dirty="0" err="1" smtClean="0"/>
              <a:t>ke</a:t>
            </a:r>
            <a:r>
              <a:rPr lang="en-US" dirty="0" smtClean="0"/>
              <a:t> </a:t>
            </a:r>
            <a:r>
              <a:rPr lang="en-US" dirty="0" err="1" smtClean="0"/>
              <a:t>kalimat</a:t>
            </a:r>
            <a:r>
              <a:rPr lang="en-US" dirty="0" smtClean="0"/>
              <a:t> </a:t>
            </a:r>
            <a:r>
              <a:rPr lang="en-US" dirty="0" err="1" smtClean="0"/>
              <a:t>berikutnya</a:t>
            </a:r>
            <a:r>
              <a:rPr lang="en-US" dirty="0" smtClean="0"/>
              <a:t>. </a:t>
            </a:r>
            <a:r>
              <a:rPr lang="en-US" dirty="0" err="1" smtClean="0"/>
              <a:t>Jadi</a:t>
            </a:r>
            <a:r>
              <a:rPr lang="en-US" dirty="0" smtClean="0"/>
              <a:t> </a:t>
            </a:r>
            <a:r>
              <a:rPr lang="en-US" dirty="0" err="1" smtClean="0"/>
              <a:t>pengulangan</a:t>
            </a:r>
            <a:r>
              <a:rPr lang="en-US" dirty="0" smtClean="0"/>
              <a:t> </a:t>
            </a:r>
            <a:r>
              <a:rPr lang="en-US" dirty="0" err="1" smtClean="0"/>
              <a:t>kata</a:t>
            </a:r>
            <a:r>
              <a:rPr lang="en-US" dirty="0" smtClean="0"/>
              <a:t> </a:t>
            </a:r>
            <a:r>
              <a:rPr lang="en-US" dirty="0" err="1" smtClean="0"/>
              <a:t>dapat</a:t>
            </a:r>
            <a:r>
              <a:rPr lang="en-US" dirty="0" smtClean="0"/>
              <a:t> </a:t>
            </a:r>
            <a:r>
              <a:rPr lang="en-US" dirty="0" err="1" smtClean="0"/>
              <a:t>sesuai</a:t>
            </a:r>
            <a:r>
              <a:rPr lang="en-US" dirty="0" smtClean="0"/>
              <a:t> </a:t>
            </a:r>
            <a:r>
              <a:rPr lang="en-US" dirty="0" err="1" smtClean="0"/>
              <a:t>untuk</a:t>
            </a:r>
            <a:r>
              <a:rPr lang="en-US" dirty="0" smtClean="0"/>
              <a:t> </a:t>
            </a:r>
            <a:r>
              <a:rPr lang="en-US" dirty="0" err="1" smtClean="0"/>
              <a:t>paragraf</a:t>
            </a:r>
            <a:r>
              <a:rPr lang="en-US" dirty="0" smtClean="0"/>
              <a:t> yang </a:t>
            </a:r>
            <a:r>
              <a:rPr lang="en-US" dirty="0" err="1" smtClean="0"/>
              <a:t>satu</a:t>
            </a:r>
            <a:r>
              <a:rPr lang="en-US" dirty="0" smtClean="0"/>
              <a:t>,  </a:t>
            </a:r>
            <a:r>
              <a:rPr lang="en-US" dirty="0" err="1" smtClean="0"/>
              <a:t>tetapi</a:t>
            </a:r>
            <a:r>
              <a:rPr lang="en-US" dirty="0" smtClean="0"/>
              <a:t> </a:t>
            </a:r>
            <a:r>
              <a:rPr lang="en-US" dirty="0" err="1" smtClean="0"/>
              <a:t>belum</a:t>
            </a:r>
            <a:r>
              <a:rPr lang="en-US" dirty="0" smtClean="0"/>
              <a:t> </a:t>
            </a:r>
            <a:r>
              <a:rPr lang="en-US" dirty="0" err="1" smtClean="0"/>
              <a:t>tentu</a:t>
            </a:r>
            <a:r>
              <a:rPr lang="en-US" dirty="0" smtClean="0"/>
              <a:t> </a:t>
            </a:r>
            <a:r>
              <a:rPr lang="en-US" dirty="0" err="1" smtClean="0"/>
              <a:t>untuk</a:t>
            </a:r>
            <a:r>
              <a:rPr lang="en-US" dirty="0" smtClean="0"/>
              <a:t> </a:t>
            </a:r>
            <a:r>
              <a:rPr lang="en-US" dirty="0" err="1" smtClean="0"/>
              <a:t>paragraf</a:t>
            </a:r>
            <a:r>
              <a:rPr lang="en-US" dirty="0" smtClean="0"/>
              <a:t> yang lain. </a:t>
            </a:r>
            <a:r>
              <a:rPr lang="en-US" dirty="0" err="1" smtClean="0"/>
              <a:t>Itu</a:t>
            </a:r>
            <a:r>
              <a:rPr lang="en-US" dirty="0" smtClean="0"/>
              <a:t> </a:t>
            </a:r>
            <a:r>
              <a:rPr lang="en-US" dirty="0" err="1" smtClean="0"/>
              <a:t>semua</a:t>
            </a:r>
            <a:r>
              <a:rPr lang="en-US" dirty="0" smtClean="0"/>
              <a:t> </a:t>
            </a:r>
            <a:r>
              <a:rPr lang="en-US" dirty="0" err="1" smtClean="0"/>
              <a:t>bergantung</a:t>
            </a:r>
            <a:r>
              <a:rPr lang="en-US" dirty="0" smtClean="0"/>
              <a:t> </a:t>
            </a:r>
            <a:r>
              <a:rPr lang="en-US" dirty="0" err="1" smtClean="0"/>
              <a:t>pada</a:t>
            </a:r>
            <a:r>
              <a:rPr lang="en-US" dirty="0" smtClean="0"/>
              <a:t> </a:t>
            </a:r>
            <a:r>
              <a:rPr lang="en-US" dirty="0" err="1" smtClean="0"/>
              <a:t>bagaimana</a:t>
            </a:r>
            <a:r>
              <a:rPr lang="en-US" dirty="0" smtClean="0"/>
              <a:t> </a:t>
            </a:r>
            <a:r>
              <a:rPr lang="en-US" dirty="0" err="1" smtClean="0"/>
              <a:t>isi</a:t>
            </a:r>
            <a:r>
              <a:rPr lang="en-US" dirty="0" smtClean="0"/>
              <a:t> </a:t>
            </a:r>
            <a:r>
              <a:rPr lang="en-US" dirty="0" err="1" smtClean="0"/>
              <a:t>paragraf</a:t>
            </a:r>
            <a:r>
              <a:rPr lang="en-US" dirty="0" smtClean="0"/>
              <a:t> yang </a:t>
            </a:r>
            <a:r>
              <a:rPr lang="en-US" dirty="0" err="1" smtClean="0"/>
              <a:t>bersangkutan</a:t>
            </a:r>
            <a:r>
              <a:rPr lang="en-US" dirty="0" smtClean="0"/>
              <a:t>.</a:t>
            </a:r>
          </a:p>
          <a:p>
            <a:pPr marL="365760" indent="-256032" fontAlgn="auto">
              <a:spcAft>
                <a:spcPts val="0"/>
              </a:spcAft>
              <a:buFont typeface="Wingdings 3"/>
              <a:buNone/>
              <a:defRPr/>
            </a:pPr>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300"/>
          </a:xfrm>
        </p:spPr>
        <p:txBody>
          <a:bodyPr>
            <a:normAutofit fontScale="85000" lnSpcReduction="20000"/>
          </a:bodyPr>
          <a:lstStyle/>
          <a:p>
            <a:pPr marL="365760" indent="-256032" fontAlgn="auto">
              <a:spcAft>
                <a:spcPts val="0"/>
              </a:spcAft>
              <a:buFont typeface="Wingdings 3"/>
              <a:buChar char=""/>
              <a:defRPr/>
            </a:pPr>
            <a:r>
              <a:rPr lang="en-US" dirty="0" smtClean="0"/>
              <a:t>Yang </a:t>
            </a:r>
            <a:r>
              <a:rPr lang="en-US" dirty="0" err="1" smtClean="0"/>
              <a:t>diharapkan</a:t>
            </a:r>
            <a:r>
              <a:rPr lang="en-US" dirty="0" smtClean="0"/>
              <a:t> </a:t>
            </a:r>
            <a:r>
              <a:rPr lang="en-US" dirty="0" err="1" smtClean="0"/>
              <a:t>untuk</a:t>
            </a:r>
            <a:r>
              <a:rPr lang="en-US" dirty="0" smtClean="0"/>
              <a:t> </a:t>
            </a:r>
            <a:r>
              <a:rPr lang="en-US" dirty="0" err="1" smtClean="0"/>
              <a:t>ditangkap</a:t>
            </a:r>
            <a:r>
              <a:rPr lang="en-US" dirty="0" smtClean="0"/>
              <a:t> </a:t>
            </a:r>
            <a:r>
              <a:rPr lang="en-US" dirty="0" err="1" smtClean="0"/>
              <a:t>melalui</a:t>
            </a:r>
            <a:r>
              <a:rPr lang="en-US" dirty="0" smtClean="0"/>
              <a:t> </a:t>
            </a:r>
            <a:r>
              <a:rPr lang="en-US" dirty="0" err="1" smtClean="0"/>
              <a:t>contoh-contoh</a:t>
            </a:r>
            <a:r>
              <a:rPr lang="en-US" dirty="0" smtClean="0"/>
              <a:t> </a:t>
            </a:r>
            <a:r>
              <a:rPr lang="en-US" dirty="0" err="1" smtClean="0"/>
              <a:t>paragraf</a:t>
            </a:r>
            <a:r>
              <a:rPr lang="en-US" dirty="0" smtClean="0"/>
              <a:t> </a:t>
            </a:r>
            <a:r>
              <a:rPr lang="en-US" dirty="0" err="1" smtClean="0"/>
              <a:t>di</a:t>
            </a:r>
            <a:r>
              <a:rPr lang="en-US" dirty="0" smtClean="0"/>
              <a:t> </a:t>
            </a:r>
            <a:r>
              <a:rPr lang="en-US" dirty="0" err="1" smtClean="0"/>
              <a:t>atas</a:t>
            </a:r>
            <a:r>
              <a:rPr lang="en-US" dirty="0" smtClean="0"/>
              <a:t> </a:t>
            </a:r>
            <a:r>
              <a:rPr lang="en-US" dirty="0" err="1" smtClean="0"/>
              <a:t>ialah</a:t>
            </a:r>
            <a:r>
              <a:rPr lang="en-US" dirty="0" smtClean="0"/>
              <a:t> </a:t>
            </a:r>
            <a:r>
              <a:rPr lang="en-US" dirty="0" err="1" smtClean="0"/>
              <a:t>penyadaran</a:t>
            </a:r>
            <a:r>
              <a:rPr lang="en-US" dirty="0" smtClean="0"/>
              <a:t> </a:t>
            </a:r>
            <a:r>
              <a:rPr lang="en-US" dirty="0" err="1" smtClean="0"/>
              <a:t>akan</a:t>
            </a:r>
            <a:r>
              <a:rPr lang="en-US" dirty="0" smtClean="0"/>
              <a:t> </a:t>
            </a:r>
            <a:r>
              <a:rPr lang="en-US" dirty="0" err="1" smtClean="0"/>
              <a:t>hal</a:t>
            </a:r>
            <a:r>
              <a:rPr lang="en-US" dirty="0" smtClean="0"/>
              <a:t> </a:t>
            </a:r>
            <a:r>
              <a:rPr lang="en-US" dirty="0" err="1" smtClean="0"/>
              <a:t>berikut</a:t>
            </a:r>
            <a:r>
              <a:rPr lang="en-US" dirty="0" smtClean="0"/>
              <a:t>. Di </a:t>
            </a:r>
            <a:r>
              <a:rPr lang="en-US" dirty="0" err="1" smtClean="0"/>
              <a:t>dalam</a:t>
            </a:r>
            <a:r>
              <a:rPr lang="en-US" dirty="0" smtClean="0"/>
              <a:t> </a:t>
            </a:r>
            <a:r>
              <a:rPr lang="en-US" dirty="0" err="1" smtClean="0"/>
              <a:t>perangkaian</a:t>
            </a:r>
            <a:r>
              <a:rPr lang="en-US" dirty="0" smtClean="0"/>
              <a:t> </a:t>
            </a:r>
            <a:r>
              <a:rPr lang="en-US" dirty="0" err="1" smtClean="0"/>
              <a:t>kalimat</a:t>
            </a:r>
            <a:r>
              <a:rPr lang="en-US" dirty="0" smtClean="0"/>
              <a:t>, </a:t>
            </a:r>
            <a:r>
              <a:rPr lang="en-US" dirty="0" err="1" smtClean="0"/>
              <a:t>bahasa</a:t>
            </a:r>
            <a:r>
              <a:rPr lang="en-US" dirty="0" smtClean="0"/>
              <a:t> </a:t>
            </a:r>
            <a:r>
              <a:rPr lang="en-US" dirty="0" err="1" smtClean="0"/>
              <a:t>menyediakan</a:t>
            </a:r>
            <a:r>
              <a:rPr lang="en-US" dirty="0" smtClean="0"/>
              <a:t> </a:t>
            </a:r>
            <a:r>
              <a:rPr lang="en-US" dirty="0" err="1" smtClean="0"/>
              <a:t>banyak</a:t>
            </a:r>
            <a:r>
              <a:rPr lang="en-US" dirty="0" smtClean="0"/>
              <a:t> </a:t>
            </a:r>
            <a:r>
              <a:rPr lang="en-US" dirty="0" err="1" smtClean="0"/>
              <a:t>alat</a:t>
            </a:r>
            <a:r>
              <a:rPr lang="en-US" dirty="0" smtClean="0"/>
              <a:t> </a:t>
            </a:r>
            <a:r>
              <a:rPr lang="en-US" dirty="0" err="1" smtClean="0"/>
              <a:t>kohesi</a:t>
            </a:r>
            <a:r>
              <a:rPr lang="en-US" dirty="0" smtClean="0"/>
              <a:t>: </a:t>
            </a:r>
            <a:r>
              <a:rPr lang="en-US" dirty="0" err="1" smtClean="0"/>
              <a:t>konjungsi</a:t>
            </a:r>
            <a:r>
              <a:rPr lang="en-US" dirty="0" smtClean="0"/>
              <a:t>, </a:t>
            </a:r>
            <a:r>
              <a:rPr lang="en-US" dirty="0" err="1" smtClean="0"/>
              <a:t>pronomina</a:t>
            </a:r>
            <a:r>
              <a:rPr lang="en-US" dirty="0" smtClean="0"/>
              <a:t>, </a:t>
            </a:r>
            <a:r>
              <a:rPr lang="en-US" dirty="0" err="1" smtClean="0"/>
              <a:t>pengulangan</a:t>
            </a:r>
            <a:r>
              <a:rPr lang="en-US" dirty="0" smtClean="0"/>
              <a:t> </a:t>
            </a:r>
            <a:r>
              <a:rPr lang="en-US" dirty="0" err="1" smtClean="0"/>
              <a:t>kata</a:t>
            </a:r>
            <a:r>
              <a:rPr lang="en-US" dirty="0" smtClean="0"/>
              <a:t>, </a:t>
            </a:r>
            <a:r>
              <a:rPr lang="en-US" dirty="0" err="1" smtClean="0"/>
              <a:t>dsb</a:t>
            </a:r>
            <a:r>
              <a:rPr lang="en-US" dirty="0" smtClean="0"/>
              <a:t>. Makin </a:t>
            </a:r>
            <a:r>
              <a:rPr lang="en-US" dirty="0" err="1" smtClean="0"/>
              <a:t>banyak</a:t>
            </a:r>
            <a:r>
              <a:rPr lang="en-US" dirty="0" smtClean="0"/>
              <a:t> </a:t>
            </a:r>
            <a:r>
              <a:rPr lang="en-US" dirty="0" err="1" smtClean="0"/>
              <a:t>kita</a:t>
            </a:r>
            <a:r>
              <a:rPr lang="en-US" dirty="0" smtClean="0"/>
              <a:t> </a:t>
            </a:r>
            <a:r>
              <a:rPr lang="en-US" dirty="0" err="1" smtClean="0"/>
              <a:t>mengenal</a:t>
            </a:r>
            <a:r>
              <a:rPr lang="en-US" dirty="0" smtClean="0"/>
              <a:t> </a:t>
            </a:r>
            <a:r>
              <a:rPr lang="en-US" dirty="0" err="1" smtClean="0"/>
              <a:t>alat</a:t>
            </a:r>
            <a:r>
              <a:rPr lang="en-US" dirty="0" smtClean="0"/>
              <a:t> </a:t>
            </a:r>
            <a:r>
              <a:rPr lang="en-US" dirty="0" err="1" smtClean="0"/>
              <a:t>kohesi</a:t>
            </a:r>
            <a:r>
              <a:rPr lang="en-US" dirty="0" smtClean="0"/>
              <a:t> </a:t>
            </a:r>
            <a:r>
              <a:rPr lang="en-US" dirty="0" err="1" smtClean="0"/>
              <a:t>makin</a:t>
            </a:r>
            <a:r>
              <a:rPr lang="en-US" dirty="0" smtClean="0"/>
              <a:t> </a:t>
            </a:r>
            <a:r>
              <a:rPr lang="en-US" dirty="0" err="1" smtClean="0"/>
              <a:t>leluasa</a:t>
            </a:r>
            <a:r>
              <a:rPr lang="en-US" dirty="0" smtClean="0"/>
              <a:t> </a:t>
            </a:r>
            <a:r>
              <a:rPr lang="en-US" dirty="0" err="1" smtClean="0"/>
              <a:t>kita</a:t>
            </a:r>
            <a:r>
              <a:rPr lang="en-US" dirty="0" smtClean="0"/>
              <a:t> </a:t>
            </a:r>
            <a:r>
              <a:rPr lang="en-US" dirty="0" err="1" smtClean="0"/>
              <a:t>dapat</a:t>
            </a:r>
            <a:r>
              <a:rPr lang="en-US" dirty="0" smtClean="0"/>
              <a:t> </a:t>
            </a:r>
            <a:r>
              <a:rPr lang="en-US" dirty="0" err="1" smtClean="0"/>
              <a:t>memilih</a:t>
            </a:r>
            <a:r>
              <a:rPr lang="en-US" dirty="0" smtClean="0"/>
              <a:t> </a:t>
            </a:r>
            <a:r>
              <a:rPr lang="en-US" dirty="0" err="1" smtClean="0"/>
              <a:t>mana</a:t>
            </a:r>
            <a:r>
              <a:rPr lang="en-US" dirty="0" smtClean="0"/>
              <a:t> yang </a:t>
            </a:r>
            <a:r>
              <a:rPr lang="en-US" dirty="0" err="1" smtClean="0"/>
              <a:t>tepat</a:t>
            </a:r>
            <a:r>
              <a:rPr lang="en-US" dirty="0" smtClean="0"/>
              <a:t> </a:t>
            </a:r>
            <a:r>
              <a:rPr lang="en-US" dirty="0" err="1" smtClean="0"/>
              <a:t>untuk</a:t>
            </a:r>
            <a:r>
              <a:rPr lang="en-US" dirty="0" smtClean="0"/>
              <a:t> </a:t>
            </a:r>
            <a:r>
              <a:rPr lang="en-US" dirty="0" err="1" smtClean="0"/>
              <a:t>dipakai</a:t>
            </a:r>
            <a:r>
              <a:rPr lang="en-US" dirty="0" smtClean="0"/>
              <a:t> </a:t>
            </a:r>
            <a:r>
              <a:rPr lang="en-US" dirty="0" err="1" smtClean="0"/>
              <a:t>pada</a:t>
            </a:r>
            <a:r>
              <a:rPr lang="en-US" dirty="0" smtClean="0"/>
              <a:t> </a:t>
            </a:r>
            <a:r>
              <a:rPr lang="en-US" dirty="0" err="1" smtClean="0"/>
              <a:t>paragraf</a:t>
            </a:r>
            <a:r>
              <a:rPr lang="en-US" dirty="0" smtClean="0"/>
              <a:t> yang </a:t>
            </a:r>
            <a:r>
              <a:rPr lang="en-US" dirty="0" err="1" smtClean="0"/>
              <a:t>sedang</a:t>
            </a:r>
            <a:r>
              <a:rPr lang="en-US" dirty="0" smtClean="0"/>
              <a:t> </a:t>
            </a:r>
            <a:r>
              <a:rPr lang="en-US" dirty="0" err="1" smtClean="0"/>
              <a:t>kita</a:t>
            </a:r>
            <a:r>
              <a:rPr lang="en-US" dirty="0" smtClean="0"/>
              <a:t> </a:t>
            </a:r>
            <a:r>
              <a:rPr lang="en-US" dirty="0" err="1" smtClean="0"/>
              <a:t>tulis</a:t>
            </a:r>
            <a:r>
              <a:rPr lang="en-US" dirty="0" smtClean="0"/>
              <a:t>.</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Pada</a:t>
            </a:r>
            <a:r>
              <a:rPr lang="en-US" dirty="0" smtClean="0"/>
              <a:t> </a:t>
            </a:r>
            <a:r>
              <a:rPr lang="en-US" dirty="0" err="1" smtClean="0"/>
              <a:t>contoh</a:t>
            </a:r>
            <a:r>
              <a:rPr lang="en-US" dirty="0" smtClean="0"/>
              <a:t> </a:t>
            </a:r>
            <a:r>
              <a:rPr lang="en-US" dirty="0" err="1" smtClean="0"/>
              <a:t>di</a:t>
            </a:r>
            <a:r>
              <a:rPr lang="en-US" dirty="0" smtClean="0"/>
              <a:t> </a:t>
            </a:r>
            <a:r>
              <a:rPr lang="en-US" dirty="0" err="1" smtClean="0"/>
              <a:t>atas</a:t>
            </a:r>
            <a:r>
              <a:rPr lang="en-US" dirty="0" smtClean="0"/>
              <a:t> </a:t>
            </a:r>
            <a:r>
              <a:rPr lang="en-US" dirty="0" err="1" smtClean="0"/>
              <a:t>sengaja</a:t>
            </a:r>
            <a:r>
              <a:rPr lang="en-US" dirty="0" smtClean="0"/>
              <a:t> </a:t>
            </a:r>
            <a:r>
              <a:rPr lang="en-US" dirty="0" err="1" smtClean="0"/>
              <a:t>dipilah-pilah</a:t>
            </a:r>
            <a:r>
              <a:rPr lang="en-US" dirty="0" smtClean="0"/>
              <a:t> </a:t>
            </a:r>
            <a:r>
              <a:rPr lang="en-US" dirty="0" err="1" smtClean="0"/>
              <a:t>alat</a:t>
            </a:r>
            <a:r>
              <a:rPr lang="en-US" dirty="0" smtClean="0"/>
              <a:t> </a:t>
            </a:r>
            <a:r>
              <a:rPr lang="en-US" dirty="0" err="1" smtClean="0"/>
              <a:t>kohesi</a:t>
            </a:r>
            <a:r>
              <a:rPr lang="en-US" dirty="0" smtClean="0"/>
              <a:t> yang </a:t>
            </a:r>
            <a:r>
              <a:rPr lang="en-US" dirty="0" err="1" smtClean="0"/>
              <a:t>berupa</a:t>
            </a:r>
            <a:r>
              <a:rPr lang="en-US" dirty="0" smtClean="0"/>
              <a:t> “</a:t>
            </a:r>
            <a:r>
              <a:rPr lang="en-US" dirty="0" err="1" smtClean="0"/>
              <a:t>konjungsi</a:t>
            </a:r>
            <a:r>
              <a:rPr lang="en-US" dirty="0" smtClean="0"/>
              <a:t>”, yang </a:t>
            </a:r>
            <a:r>
              <a:rPr lang="en-US" dirty="0" err="1" smtClean="0"/>
              <a:t>berupa</a:t>
            </a:r>
            <a:r>
              <a:rPr lang="en-US" dirty="0" smtClean="0"/>
              <a:t> “</a:t>
            </a:r>
            <a:r>
              <a:rPr lang="en-US" dirty="0" err="1" smtClean="0"/>
              <a:t>pronomina</a:t>
            </a:r>
            <a:r>
              <a:rPr lang="en-US" dirty="0" smtClean="0"/>
              <a:t>”, </a:t>
            </a:r>
            <a:r>
              <a:rPr lang="en-US" dirty="0" err="1" smtClean="0"/>
              <a:t>dan</a:t>
            </a:r>
            <a:r>
              <a:rPr lang="en-US" dirty="0" smtClean="0"/>
              <a:t> yang </a:t>
            </a:r>
            <a:r>
              <a:rPr lang="en-US" dirty="0" err="1" smtClean="0"/>
              <a:t>berupa</a:t>
            </a:r>
            <a:r>
              <a:rPr lang="en-US" dirty="0" smtClean="0"/>
              <a:t> “</a:t>
            </a:r>
            <a:r>
              <a:rPr lang="en-US" dirty="0" err="1" smtClean="0"/>
              <a:t>pengulangan</a:t>
            </a:r>
            <a:r>
              <a:rPr lang="en-US" dirty="0" smtClean="0"/>
              <a:t> </a:t>
            </a:r>
            <a:r>
              <a:rPr lang="en-US" dirty="0" err="1" smtClean="0"/>
              <a:t>kata</a:t>
            </a:r>
            <a:r>
              <a:rPr lang="en-US" dirty="0" smtClean="0"/>
              <a:t>”. Di </a:t>
            </a:r>
            <a:r>
              <a:rPr lang="en-US" dirty="0" err="1" smtClean="0"/>
              <a:t>dalam</a:t>
            </a:r>
            <a:r>
              <a:rPr lang="en-US" dirty="0" smtClean="0"/>
              <a:t> </a:t>
            </a:r>
            <a:r>
              <a:rPr lang="en-US" dirty="0" err="1" smtClean="0"/>
              <a:t>praktik</a:t>
            </a:r>
            <a:r>
              <a:rPr lang="en-US" dirty="0" smtClean="0"/>
              <a:t> </a:t>
            </a:r>
            <a:r>
              <a:rPr lang="en-US" dirty="0" err="1" smtClean="0"/>
              <a:t>penulisan</a:t>
            </a:r>
            <a:r>
              <a:rPr lang="en-US" dirty="0" smtClean="0"/>
              <a:t>, </a:t>
            </a:r>
            <a:r>
              <a:rPr lang="en-US" dirty="0" err="1" smtClean="0"/>
              <a:t>beberapa</a:t>
            </a:r>
            <a:r>
              <a:rPr lang="en-US" dirty="0" smtClean="0"/>
              <a:t> </a:t>
            </a:r>
            <a:r>
              <a:rPr lang="en-US" dirty="0" err="1" smtClean="0"/>
              <a:t>alat</a:t>
            </a:r>
            <a:r>
              <a:rPr lang="en-US" dirty="0" smtClean="0"/>
              <a:t> </a:t>
            </a:r>
            <a:r>
              <a:rPr lang="en-US" dirty="0" err="1" smtClean="0"/>
              <a:t>itu</a:t>
            </a:r>
            <a:r>
              <a:rPr lang="en-US" dirty="0" smtClean="0"/>
              <a:t> </a:t>
            </a:r>
            <a:r>
              <a:rPr lang="en-US" dirty="0" err="1" smtClean="0"/>
              <a:t>bisa</a:t>
            </a:r>
            <a:r>
              <a:rPr lang="en-US" dirty="0" smtClean="0"/>
              <a:t> </a:t>
            </a:r>
            <a:r>
              <a:rPr lang="en-US" dirty="0" err="1" smtClean="0"/>
              <a:t>dicampur</a:t>
            </a:r>
            <a:r>
              <a:rPr lang="en-US" dirty="0" smtClean="0"/>
              <a:t> </a:t>
            </a:r>
            <a:r>
              <a:rPr lang="en-US" dirty="0" err="1" smtClean="0"/>
              <a:t>dalam</a:t>
            </a:r>
            <a:r>
              <a:rPr lang="en-US" dirty="0" smtClean="0"/>
              <a:t> </a:t>
            </a:r>
            <a:r>
              <a:rPr lang="en-US" dirty="0" err="1" smtClean="0"/>
              <a:t>satu</a:t>
            </a:r>
            <a:r>
              <a:rPr lang="en-US" dirty="0" smtClean="0"/>
              <a:t> </a:t>
            </a:r>
            <a:r>
              <a:rPr lang="en-US" dirty="0" err="1" smtClean="0"/>
              <a:t>paragraf</a:t>
            </a:r>
            <a:r>
              <a:rPr lang="en-US" dirty="0" smtClean="0"/>
              <a:t>. </a:t>
            </a:r>
            <a:r>
              <a:rPr lang="en-US" dirty="0" err="1" smtClean="0"/>
              <a:t>Tujuan</a:t>
            </a:r>
            <a:r>
              <a:rPr lang="en-US" dirty="0" smtClean="0"/>
              <a:t> </a:t>
            </a:r>
            <a:r>
              <a:rPr lang="en-US" dirty="0" err="1" smtClean="0"/>
              <a:t>pemisah-misahan</a:t>
            </a:r>
            <a:r>
              <a:rPr lang="en-US" dirty="0" smtClean="0"/>
              <a:t> </a:t>
            </a:r>
            <a:r>
              <a:rPr lang="en-US" dirty="0" err="1" smtClean="0"/>
              <a:t>pada</a:t>
            </a:r>
            <a:r>
              <a:rPr lang="en-US" dirty="0" smtClean="0"/>
              <a:t> </a:t>
            </a:r>
            <a:r>
              <a:rPr lang="en-US" dirty="0" err="1" smtClean="0"/>
              <a:t>contoh</a:t>
            </a:r>
            <a:r>
              <a:rPr lang="en-US" dirty="0" smtClean="0"/>
              <a:t> </a:t>
            </a:r>
            <a:r>
              <a:rPr lang="en-US" dirty="0" err="1" smtClean="0"/>
              <a:t>di</a:t>
            </a:r>
            <a:r>
              <a:rPr lang="en-US" dirty="0" smtClean="0"/>
              <a:t> </a:t>
            </a:r>
            <a:r>
              <a:rPr lang="en-US" dirty="0" err="1" smtClean="0"/>
              <a:t>atas</a:t>
            </a:r>
            <a:r>
              <a:rPr lang="en-US" dirty="0" smtClean="0"/>
              <a:t> </a:t>
            </a:r>
            <a:r>
              <a:rPr lang="en-US" dirty="0" err="1" smtClean="0"/>
              <a:t>sekadar</a:t>
            </a:r>
            <a:r>
              <a:rPr lang="en-US" dirty="0" smtClean="0"/>
              <a:t> </a:t>
            </a:r>
            <a:r>
              <a:rPr lang="en-US" dirty="0" err="1" smtClean="0"/>
              <a:t>untuk</a:t>
            </a:r>
            <a:r>
              <a:rPr lang="en-US" dirty="0" smtClean="0"/>
              <a:t> </a:t>
            </a:r>
            <a:r>
              <a:rPr lang="en-US" dirty="0" err="1" smtClean="0"/>
              <a:t>mempertajam</a:t>
            </a:r>
            <a:r>
              <a:rPr lang="en-US" dirty="0" smtClean="0"/>
              <a:t> </a:t>
            </a:r>
            <a:r>
              <a:rPr lang="en-US" dirty="0" err="1" smtClean="0"/>
              <a:t>pemahaman</a:t>
            </a:r>
            <a:r>
              <a:rPr lang="en-US" dirty="0" smtClean="0"/>
              <a:t> </a:t>
            </a:r>
            <a:r>
              <a:rPr lang="en-US" dirty="0" err="1" smtClean="0"/>
              <a:t>tentang</a:t>
            </a:r>
            <a:r>
              <a:rPr lang="en-US" dirty="0" smtClean="0"/>
              <a:t> </a:t>
            </a: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alat</a:t>
            </a:r>
            <a:r>
              <a:rPr lang="en-US" dirty="0" smtClean="0"/>
              <a:t> </a:t>
            </a:r>
            <a:r>
              <a:rPr lang="en-US" dirty="0" err="1" smtClean="0"/>
              <a:t>kohesi</a:t>
            </a: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pPr>
              <a:buFont typeface="Wingdings 3" pitchFamily="18" charset="2"/>
              <a:buNone/>
            </a:pPr>
            <a:r>
              <a:rPr lang="fi-FI" b="1" i="1" dirty="0" smtClean="0"/>
              <a:t>	</a:t>
            </a:r>
            <a:r>
              <a:rPr lang="fi-FI" b="1" dirty="0" smtClean="0"/>
              <a:t>Pada latihan berikut, alat kohesi tidak akan disoroti satu per satu. Yang dilakukan adalah kegiatan merangkai kalimat. </a:t>
            </a:r>
          </a:p>
          <a:p>
            <a:pPr>
              <a:buFont typeface="Wingdings 3" pitchFamily="18" charset="2"/>
              <a:buNone/>
            </a:pPr>
            <a:endParaRPr lang="fi-FI" b="1" dirty="0" smtClean="0"/>
          </a:p>
          <a:p>
            <a:pPr>
              <a:buFont typeface="Wingdings 3" pitchFamily="18" charset="2"/>
              <a:buNone/>
            </a:pPr>
            <a:r>
              <a:rPr lang="fi-FI" b="1" dirty="0" smtClean="0"/>
              <a:t>	Pedoman yang dipegang ialah perangkaian yang bagaimanakah yang dapat menghasilkan rentetan kalimat yang terasa “menyambung” satu dengan yang lain?</a:t>
            </a:r>
            <a:endParaRPr lang="en-US" dirty="0" smtClean="0"/>
          </a:p>
          <a:p>
            <a:endParaRPr lang="en-US"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fi-FI" dirty="0" smtClean="0"/>
              <a:t>Latihan</a:t>
            </a:r>
            <a:r>
              <a:rPr lang="en-US" dirty="0" smtClean="0"/>
              <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300"/>
          </a:xfrm>
        </p:spPr>
        <p:txBody>
          <a:bodyPr>
            <a:normAutofit fontScale="62500" lnSpcReduction="20000"/>
          </a:bodyPr>
          <a:lstStyle/>
          <a:p>
            <a:pPr marL="850392" lvl="1" indent="-457200" fontAlgn="auto">
              <a:spcBef>
                <a:spcPts val="324"/>
              </a:spcBef>
              <a:spcAft>
                <a:spcPts val="0"/>
              </a:spcAft>
              <a:buFont typeface="Verdana"/>
              <a:buNone/>
              <a:defRPr/>
            </a:pPr>
            <a:r>
              <a:rPr lang="en-US" sz="2900" b="1" dirty="0" err="1" smtClean="0"/>
              <a:t>Konglomerat</a:t>
            </a:r>
            <a:r>
              <a:rPr lang="en-US" sz="2900" b="1" dirty="0" smtClean="0"/>
              <a:t> Indonesia </a:t>
            </a:r>
            <a:r>
              <a:rPr lang="en-US" sz="2900" b="1" dirty="0" err="1" smtClean="0"/>
              <a:t>menggunakan</a:t>
            </a:r>
            <a:r>
              <a:rPr lang="en-US" sz="2900" b="1" dirty="0" smtClean="0"/>
              <a:t> </a:t>
            </a:r>
            <a:r>
              <a:rPr lang="en-US" sz="2900" b="1" dirty="0" err="1" smtClean="0"/>
              <a:t>gaya</a:t>
            </a:r>
            <a:r>
              <a:rPr lang="en-US" sz="2900" b="1" dirty="0" smtClean="0"/>
              <a:t> “</a:t>
            </a:r>
            <a:r>
              <a:rPr lang="en-US" sz="2900" b="1" dirty="0" err="1" smtClean="0"/>
              <a:t>manajemen</a:t>
            </a:r>
            <a:r>
              <a:rPr lang="en-US" sz="2900" b="1" dirty="0" smtClean="0"/>
              <a:t> </a:t>
            </a:r>
            <a:r>
              <a:rPr lang="en-US" sz="2900" b="1" dirty="0" err="1" smtClean="0"/>
              <a:t>gado</a:t>
            </a:r>
            <a:r>
              <a:rPr lang="en-US" sz="2900" b="1" dirty="0" smtClean="0"/>
              <a:t> </a:t>
            </a:r>
            <a:r>
              <a:rPr lang="en-US" sz="2900" b="1" dirty="0" err="1" smtClean="0"/>
              <a:t>gado</a:t>
            </a:r>
            <a:r>
              <a:rPr lang="en-US" sz="2900" b="1" dirty="0" smtClean="0"/>
              <a:t>” </a:t>
            </a:r>
          </a:p>
          <a:p>
            <a:pPr marL="850392" lvl="1" indent="-457200" fontAlgn="auto">
              <a:spcBef>
                <a:spcPts val="324"/>
              </a:spcBef>
              <a:spcAft>
                <a:spcPts val="0"/>
              </a:spcAft>
              <a:buFont typeface="Verdana"/>
              <a:buNone/>
              <a:defRPr/>
            </a:pPr>
            <a:r>
              <a:rPr lang="en-US" sz="2900" b="1" dirty="0" err="1" smtClean="0"/>
              <a:t>untuk</a:t>
            </a:r>
            <a:r>
              <a:rPr lang="en-US" sz="2900" b="1" dirty="0" smtClean="0"/>
              <a:t> </a:t>
            </a:r>
            <a:r>
              <a:rPr lang="en-US" sz="2900" b="1" dirty="0" err="1" smtClean="0"/>
              <a:t>mengembangkan</a:t>
            </a:r>
            <a:r>
              <a:rPr lang="en-US" sz="2900" b="1" dirty="0" smtClean="0"/>
              <a:t> </a:t>
            </a:r>
            <a:r>
              <a:rPr lang="en-US" sz="2900" b="1" dirty="0" err="1" smtClean="0"/>
              <a:t>bisnis</a:t>
            </a:r>
            <a:r>
              <a:rPr lang="en-US" sz="2900" b="1" dirty="0" smtClean="0"/>
              <a:t> </a:t>
            </a:r>
            <a:r>
              <a:rPr lang="en-US" sz="2900" b="1" dirty="0" err="1" smtClean="0"/>
              <a:t>usahanya</a:t>
            </a:r>
            <a:r>
              <a:rPr lang="en-US" sz="2900" b="1" dirty="0" smtClean="0"/>
              <a:t>. Gaya </a:t>
            </a:r>
            <a:r>
              <a:rPr lang="en-US" sz="2900" b="1" dirty="0" err="1" smtClean="0"/>
              <a:t>tersebut</a:t>
            </a:r>
            <a:r>
              <a:rPr lang="en-US" sz="2900" b="1" dirty="0" smtClean="0"/>
              <a:t> </a:t>
            </a:r>
            <a:r>
              <a:rPr lang="en-US" sz="2900" b="1" dirty="0" err="1" smtClean="0"/>
              <a:t>meliputi</a:t>
            </a:r>
            <a:r>
              <a:rPr lang="en-US" sz="2900" b="1" dirty="0" smtClean="0"/>
              <a:t> </a:t>
            </a:r>
          </a:p>
          <a:p>
            <a:pPr marL="850392" lvl="1" indent="-457200" fontAlgn="auto">
              <a:spcBef>
                <a:spcPts val="324"/>
              </a:spcBef>
              <a:spcAft>
                <a:spcPts val="0"/>
              </a:spcAft>
              <a:buFont typeface="Verdana"/>
              <a:buNone/>
              <a:defRPr/>
            </a:pPr>
            <a:r>
              <a:rPr lang="en-US" sz="2900" b="1" dirty="0" err="1" smtClean="0"/>
              <a:t>manajemen</a:t>
            </a:r>
            <a:r>
              <a:rPr lang="en-US" sz="2900" b="1" dirty="0" smtClean="0"/>
              <a:t> </a:t>
            </a:r>
            <a:r>
              <a:rPr lang="en-US" sz="2900" b="1" dirty="0" err="1" smtClean="0"/>
              <a:t>Cina</a:t>
            </a:r>
            <a:r>
              <a:rPr lang="en-US" sz="2900" b="1" dirty="0" smtClean="0"/>
              <a:t> </a:t>
            </a:r>
            <a:r>
              <a:rPr lang="en-US" sz="2900" b="1" dirty="0" err="1" smtClean="0"/>
              <a:t>tradisional</a:t>
            </a:r>
            <a:r>
              <a:rPr lang="en-US" sz="2900" b="1" dirty="0" smtClean="0"/>
              <a:t>, </a:t>
            </a:r>
            <a:r>
              <a:rPr lang="en-US" sz="2900" b="1" dirty="0" err="1" smtClean="0"/>
              <a:t>Belanda</a:t>
            </a:r>
            <a:r>
              <a:rPr lang="en-US" sz="2900" b="1" dirty="0" smtClean="0"/>
              <a:t>, </a:t>
            </a:r>
            <a:r>
              <a:rPr lang="en-US" sz="2900" b="1" dirty="0" err="1" smtClean="0"/>
              <a:t>Jepang</a:t>
            </a:r>
            <a:r>
              <a:rPr lang="en-US" sz="2900" b="1" dirty="0" smtClean="0"/>
              <a:t>, </a:t>
            </a:r>
            <a:r>
              <a:rPr lang="en-US" sz="2900" b="1" dirty="0" err="1" smtClean="0"/>
              <a:t>dan</a:t>
            </a:r>
            <a:r>
              <a:rPr lang="en-US" sz="2900" b="1" dirty="0" smtClean="0"/>
              <a:t> </a:t>
            </a:r>
            <a:r>
              <a:rPr lang="en-US" sz="2900" b="1" dirty="0" err="1" smtClean="0"/>
              <a:t>Amerika</a:t>
            </a:r>
            <a:r>
              <a:rPr lang="en-US" sz="2900" b="1" dirty="0" smtClean="0"/>
              <a:t>.</a:t>
            </a:r>
            <a:endParaRPr lang="en-US" sz="2900" dirty="0" smtClean="0"/>
          </a:p>
          <a:p>
            <a:pPr marL="880110" lvl="1" indent="-514350" fontAlgn="auto">
              <a:spcBef>
                <a:spcPts val="324"/>
              </a:spcBef>
              <a:spcAft>
                <a:spcPts val="0"/>
              </a:spcAft>
              <a:buFont typeface="+mj-lt"/>
              <a:buAutoNum type="arabicPeriod"/>
              <a:defRPr/>
            </a:pPr>
            <a:endParaRPr lang="en-US" sz="2400" dirty="0" smtClean="0"/>
          </a:p>
          <a:p>
            <a:pPr marL="624078" indent="-514350" fontAlgn="auto">
              <a:spcAft>
                <a:spcPts val="0"/>
              </a:spcAft>
              <a:buFont typeface="+mj-lt"/>
              <a:buAutoNum type="alphaUcPeriod"/>
              <a:defRPr/>
            </a:pPr>
            <a:r>
              <a:rPr lang="en-US" sz="2800" dirty="0" err="1" smtClean="0"/>
              <a:t>Manajemen</a:t>
            </a:r>
            <a:r>
              <a:rPr lang="en-US" sz="2800" dirty="0" smtClean="0"/>
              <a:t> </a:t>
            </a:r>
            <a:r>
              <a:rPr lang="en-US" sz="2800" dirty="0" err="1" smtClean="0"/>
              <a:t>Belanda</a:t>
            </a:r>
            <a:r>
              <a:rPr lang="en-US" sz="2800" dirty="0" smtClean="0"/>
              <a:t> </a:t>
            </a:r>
            <a:r>
              <a:rPr lang="en-US" sz="2800" dirty="0" err="1" smtClean="0"/>
              <a:t>diterapkan</a:t>
            </a:r>
            <a:r>
              <a:rPr lang="en-US" sz="2800" dirty="0" smtClean="0"/>
              <a:t> </a:t>
            </a:r>
            <a:r>
              <a:rPr lang="en-US" sz="2800" dirty="0" err="1" smtClean="0"/>
              <a:t>sebagai</a:t>
            </a:r>
            <a:r>
              <a:rPr lang="en-US" sz="2800" dirty="0" smtClean="0"/>
              <a:t> </a:t>
            </a:r>
            <a:r>
              <a:rPr lang="en-US" sz="2800" dirty="0" err="1" smtClean="0"/>
              <a:t>landasan</a:t>
            </a:r>
            <a:r>
              <a:rPr lang="en-US" sz="2800" dirty="0" smtClean="0"/>
              <a:t> </a:t>
            </a:r>
            <a:r>
              <a:rPr lang="en-US" sz="2800" dirty="0" err="1" smtClean="0"/>
              <a:t>jalannya</a:t>
            </a:r>
            <a:r>
              <a:rPr lang="en-US" sz="2800" dirty="0" smtClean="0"/>
              <a:t> </a:t>
            </a:r>
            <a:r>
              <a:rPr lang="en-US" sz="2800" dirty="0" err="1" smtClean="0"/>
              <a:t>usaha</a:t>
            </a:r>
            <a:r>
              <a:rPr lang="en-US" sz="2800" dirty="0" smtClean="0"/>
              <a:t>.</a:t>
            </a:r>
            <a:endParaRPr lang="en-US" sz="1800" dirty="0" smtClean="0"/>
          </a:p>
          <a:p>
            <a:pPr marL="624078" indent="-514350" fontAlgn="auto">
              <a:spcAft>
                <a:spcPts val="0"/>
              </a:spcAft>
              <a:buFont typeface="+mj-lt"/>
              <a:buAutoNum type="alphaUcPeriod"/>
              <a:defRPr/>
            </a:pPr>
            <a:r>
              <a:rPr lang="en-US" sz="2800" dirty="0" smtClean="0"/>
              <a:t>Gaya </a:t>
            </a:r>
            <a:r>
              <a:rPr lang="en-US" sz="2800" dirty="0" err="1" smtClean="0"/>
              <a:t>ini</a:t>
            </a:r>
            <a:r>
              <a:rPr lang="en-US" sz="2800" dirty="0" smtClean="0"/>
              <a:t> </a:t>
            </a:r>
            <a:r>
              <a:rPr lang="en-US" sz="2800" dirty="0" err="1" smtClean="0"/>
              <a:t>memiliki</a:t>
            </a:r>
            <a:r>
              <a:rPr lang="en-US" sz="2800" dirty="0" smtClean="0"/>
              <a:t> </a:t>
            </a:r>
            <a:r>
              <a:rPr lang="en-US" sz="2800" dirty="0" err="1" smtClean="0"/>
              <a:t>hubungan</a:t>
            </a:r>
            <a:r>
              <a:rPr lang="en-US" sz="2800" dirty="0" smtClean="0"/>
              <a:t> yang </a:t>
            </a:r>
            <a:r>
              <a:rPr lang="en-US" sz="2800" dirty="0" err="1" smtClean="0"/>
              <a:t>erat</a:t>
            </a:r>
            <a:r>
              <a:rPr lang="en-US" sz="2800" dirty="0" smtClean="0"/>
              <a:t> </a:t>
            </a:r>
            <a:r>
              <a:rPr lang="en-US" sz="2800" dirty="0" err="1" smtClean="0"/>
              <a:t>seperti</a:t>
            </a:r>
            <a:r>
              <a:rPr lang="en-US" sz="2800" dirty="0" smtClean="0"/>
              <a:t> </a:t>
            </a:r>
            <a:r>
              <a:rPr lang="en-US" sz="2800" dirty="0" err="1" smtClean="0"/>
              <a:t>hubungan</a:t>
            </a:r>
            <a:r>
              <a:rPr lang="en-US" sz="2800" dirty="0" smtClean="0"/>
              <a:t> </a:t>
            </a:r>
            <a:r>
              <a:rPr lang="en-US" sz="2800" dirty="0" err="1" smtClean="0"/>
              <a:t>berdasarkan</a:t>
            </a:r>
            <a:r>
              <a:rPr lang="en-US" sz="2800" dirty="0" smtClean="0"/>
              <a:t> </a:t>
            </a:r>
            <a:r>
              <a:rPr lang="en-US" sz="2800" dirty="0" err="1" smtClean="0"/>
              <a:t>kepemilikan</a:t>
            </a:r>
            <a:r>
              <a:rPr lang="en-US" sz="2800" dirty="0" smtClean="0"/>
              <a:t> </a:t>
            </a:r>
            <a:r>
              <a:rPr lang="en-US" sz="2800" dirty="0" err="1" smtClean="0"/>
              <a:t>saham</a:t>
            </a:r>
            <a:r>
              <a:rPr lang="en-US" sz="2800" dirty="0" smtClean="0"/>
              <a:t>, </a:t>
            </a:r>
            <a:r>
              <a:rPr lang="en-US" sz="2800" dirty="0" err="1" smtClean="0"/>
              <a:t>istri</a:t>
            </a:r>
            <a:r>
              <a:rPr lang="en-US" sz="2800" dirty="0" smtClean="0"/>
              <a:t>, </a:t>
            </a:r>
            <a:r>
              <a:rPr lang="en-US" sz="2800" dirty="0" err="1" smtClean="0"/>
              <a:t>anak</a:t>
            </a:r>
            <a:r>
              <a:rPr lang="en-US" sz="2800" dirty="0" smtClean="0"/>
              <a:t>, </a:t>
            </a:r>
            <a:r>
              <a:rPr lang="en-US" sz="2800" dirty="0" err="1" smtClean="0"/>
              <a:t>atau</a:t>
            </a:r>
            <a:r>
              <a:rPr lang="en-US" sz="2800" dirty="0" smtClean="0"/>
              <a:t> </a:t>
            </a:r>
            <a:r>
              <a:rPr lang="en-US" sz="2800" dirty="0" err="1" smtClean="0"/>
              <a:t>menantu</a:t>
            </a:r>
            <a:r>
              <a:rPr lang="en-US" sz="2800" dirty="0" smtClean="0"/>
              <a:t>.</a:t>
            </a:r>
            <a:endParaRPr lang="en-US" sz="1800" dirty="0" smtClean="0"/>
          </a:p>
          <a:p>
            <a:pPr marL="624078" indent="-514350" fontAlgn="auto">
              <a:spcAft>
                <a:spcPts val="0"/>
              </a:spcAft>
              <a:buFont typeface="+mj-lt"/>
              <a:buAutoNum type="alphaUcPeriod"/>
              <a:defRPr/>
            </a:pPr>
            <a:r>
              <a:rPr lang="en-US" sz="2800" dirty="0" err="1" smtClean="0"/>
              <a:t>Manajemen</a:t>
            </a:r>
            <a:r>
              <a:rPr lang="en-US" sz="2800" dirty="0" smtClean="0"/>
              <a:t> </a:t>
            </a:r>
            <a:r>
              <a:rPr lang="en-US" sz="2800" dirty="0" err="1" smtClean="0"/>
              <a:t>Cina</a:t>
            </a:r>
            <a:r>
              <a:rPr lang="en-US" sz="2800" dirty="0" smtClean="0"/>
              <a:t> </a:t>
            </a:r>
            <a:r>
              <a:rPr lang="en-US" sz="2800" dirty="0" err="1" smtClean="0"/>
              <a:t>Tradisional</a:t>
            </a:r>
            <a:r>
              <a:rPr lang="en-US" sz="2800" dirty="0" smtClean="0"/>
              <a:t> </a:t>
            </a:r>
            <a:r>
              <a:rPr lang="en-US" sz="2800" dirty="0" err="1" smtClean="0"/>
              <a:t>digunakan</a:t>
            </a:r>
            <a:r>
              <a:rPr lang="en-US" sz="2800" dirty="0" smtClean="0"/>
              <a:t> </a:t>
            </a:r>
            <a:r>
              <a:rPr lang="en-US" sz="2800" dirty="0" err="1" smtClean="0"/>
              <a:t>untuk</a:t>
            </a:r>
            <a:r>
              <a:rPr lang="en-US" sz="2800" dirty="0" smtClean="0"/>
              <a:t> </a:t>
            </a:r>
            <a:r>
              <a:rPr lang="en-US" sz="2800" dirty="0" err="1" smtClean="0"/>
              <a:t>menggalang</a:t>
            </a:r>
            <a:r>
              <a:rPr lang="en-US" sz="2800" dirty="0" smtClean="0"/>
              <a:t> </a:t>
            </a:r>
            <a:r>
              <a:rPr lang="en-US" sz="2800" dirty="0" err="1" smtClean="0"/>
              <a:t>kemitraan</a:t>
            </a:r>
            <a:r>
              <a:rPr lang="en-US" sz="2800" dirty="0" smtClean="0"/>
              <a:t> </a:t>
            </a:r>
            <a:r>
              <a:rPr lang="en-US" sz="2800" dirty="0" err="1" smtClean="0"/>
              <a:t>sesama</a:t>
            </a:r>
            <a:r>
              <a:rPr lang="en-US" sz="2800" dirty="0" smtClean="0"/>
              <a:t> </a:t>
            </a:r>
            <a:r>
              <a:rPr lang="en-US" sz="2800" dirty="0" err="1" smtClean="0"/>
              <a:t>konglomerat</a:t>
            </a:r>
            <a:r>
              <a:rPr lang="en-US" sz="2800" dirty="0" smtClean="0"/>
              <a:t> yang </a:t>
            </a:r>
            <a:r>
              <a:rPr lang="en-US" sz="2800" dirty="0" err="1" smtClean="0"/>
              <a:t>umumnya</a:t>
            </a:r>
            <a:r>
              <a:rPr lang="en-US" sz="2800" dirty="0" smtClean="0"/>
              <a:t> </a:t>
            </a:r>
            <a:r>
              <a:rPr lang="en-US" sz="2800" dirty="0" err="1" smtClean="0"/>
              <a:t>berasal</a:t>
            </a:r>
            <a:r>
              <a:rPr lang="en-US" sz="2800" dirty="0" smtClean="0"/>
              <a:t> </a:t>
            </a:r>
            <a:r>
              <a:rPr lang="en-US" sz="2800" dirty="0" err="1" smtClean="0"/>
              <a:t>dari</a:t>
            </a:r>
            <a:r>
              <a:rPr lang="en-US" sz="2800" dirty="0" smtClean="0"/>
              <a:t> </a:t>
            </a:r>
            <a:r>
              <a:rPr lang="en-US" sz="2800" dirty="0" err="1" smtClean="0"/>
              <a:t>daratan</a:t>
            </a:r>
            <a:r>
              <a:rPr lang="en-US" sz="2800" dirty="0" smtClean="0"/>
              <a:t> </a:t>
            </a:r>
            <a:r>
              <a:rPr lang="en-US" sz="2800" dirty="0" err="1" smtClean="0"/>
              <a:t>Cina</a:t>
            </a:r>
            <a:r>
              <a:rPr lang="en-US" sz="2800" dirty="0" smtClean="0"/>
              <a:t>.</a:t>
            </a:r>
            <a:endParaRPr lang="en-US" sz="1800" dirty="0" smtClean="0"/>
          </a:p>
          <a:p>
            <a:pPr marL="624078" indent="-514350" fontAlgn="auto">
              <a:spcAft>
                <a:spcPts val="0"/>
              </a:spcAft>
              <a:buFont typeface="+mj-lt"/>
              <a:buAutoNum type="alphaUcPeriod"/>
              <a:defRPr/>
            </a:pPr>
            <a:r>
              <a:rPr lang="en-US" sz="2800" dirty="0" err="1" smtClean="0"/>
              <a:t>Adapun</a:t>
            </a:r>
            <a:r>
              <a:rPr lang="en-US" sz="2800" dirty="0" smtClean="0"/>
              <a:t> </a:t>
            </a:r>
            <a:r>
              <a:rPr lang="en-US" sz="2800" dirty="0" err="1" smtClean="0"/>
              <a:t>Manajemen</a:t>
            </a:r>
            <a:r>
              <a:rPr lang="en-US" sz="2800" dirty="0" smtClean="0"/>
              <a:t> </a:t>
            </a:r>
            <a:r>
              <a:rPr lang="en-US" sz="2800" dirty="0" err="1" smtClean="0"/>
              <a:t>Amerika</a:t>
            </a:r>
            <a:r>
              <a:rPr lang="en-US" sz="2800" dirty="0" smtClean="0"/>
              <a:t> </a:t>
            </a:r>
            <a:r>
              <a:rPr lang="en-US" sz="2800" dirty="0" err="1" smtClean="0"/>
              <a:t>terlihat</a:t>
            </a:r>
            <a:r>
              <a:rPr lang="en-US" sz="2800" dirty="0" smtClean="0"/>
              <a:t> </a:t>
            </a:r>
            <a:r>
              <a:rPr lang="en-US" sz="2800" dirty="0" err="1" smtClean="0"/>
              <a:t>dari</a:t>
            </a:r>
            <a:r>
              <a:rPr lang="en-US" sz="2800" dirty="0" smtClean="0"/>
              <a:t> </a:t>
            </a:r>
            <a:r>
              <a:rPr lang="en-US" sz="2800" dirty="0" err="1" smtClean="0"/>
              <a:t>banyaknya</a:t>
            </a:r>
            <a:r>
              <a:rPr lang="en-US" sz="2800" dirty="0" smtClean="0"/>
              <a:t> </a:t>
            </a:r>
            <a:r>
              <a:rPr lang="en-US" sz="2800" dirty="0" err="1" smtClean="0"/>
              <a:t>bidang</a:t>
            </a:r>
            <a:r>
              <a:rPr lang="en-US" sz="2800" dirty="0" smtClean="0"/>
              <a:t> </a:t>
            </a:r>
            <a:r>
              <a:rPr lang="en-US" sz="2800" dirty="0" err="1" smtClean="0"/>
              <a:t>usaha</a:t>
            </a:r>
            <a:r>
              <a:rPr lang="en-US" sz="2800" dirty="0" smtClean="0"/>
              <a:t> yang </a:t>
            </a:r>
            <a:r>
              <a:rPr lang="en-US" sz="2800" dirty="0" err="1" smtClean="0"/>
              <a:t>memanfaatkan</a:t>
            </a:r>
            <a:r>
              <a:rPr lang="en-US" sz="2800" dirty="0" smtClean="0"/>
              <a:t> </a:t>
            </a:r>
            <a:r>
              <a:rPr lang="en-US" sz="2800" dirty="0" err="1" smtClean="0"/>
              <a:t>para</a:t>
            </a:r>
            <a:r>
              <a:rPr lang="en-US" sz="2800" dirty="0" smtClean="0"/>
              <a:t> </a:t>
            </a:r>
            <a:r>
              <a:rPr lang="en-US" sz="2800" dirty="0" err="1" smtClean="0"/>
              <a:t>profesional</a:t>
            </a:r>
            <a:r>
              <a:rPr lang="en-US" sz="2800" dirty="0" smtClean="0"/>
              <a:t> </a:t>
            </a:r>
            <a:r>
              <a:rPr lang="en-US" sz="2800" dirty="0" err="1" smtClean="0"/>
              <a:t>sebagai</a:t>
            </a:r>
            <a:r>
              <a:rPr lang="en-US" sz="2800" dirty="0" smtClean="0"/>
              <a:t> </a:t>
            </a:r>
            <a:r>
              <a:rPr lang="en-US" sz="2800" dirty="0" err="1" smtClean="0"/>
              <a:t>ujung</a:t>
            </a:r>
            <a:r>
              <a:rPr lang="en-US" sz="2800" dirty="0" smtClean="0"/>
              <a:t> </a:t>
            </a:r>
            <a:r>
              <a:rPr lang="en-US" sz="2800" dirty="0" err="1" smtClean="0"/>
              <a:t>tombak</a:t>
            </a:r>
            <a:r>
              <a:rPr lang="en-US" sz="2800" dirty="0" smtClean="0"/>
              <a:t> </a:t>
            </a:r>
            <a:r>
              <a:rPr lang="en-US" sz="2800" dirty="0" err="1" smtClean="0"/>
              <a:t>dalam</a:t>
            </a:r>
            <a:r>
              <a:rPr lang="en-US" sz="2800" dirty="0" smtClean="0"/>
              <a:t> </a:t>
            </a:r>
            <a:r>
              <a:rPr lang="en-US" sz="2800" dirty="0" err="1" smtClean="0"/>
              <a:t>menjalankan</a:t>
            </a:r>
            <a:r>
              <a:rPr lang="en-US" sz="2800" dirty="0" smtClean="0"/>
              <a:t> </a:t>
            </a:r>
            <a:r>
              <a:rPr lang="en-US" sz="2800" dirty="0" err="1" smtClean="0"/>
              <a:t>usaha</a:t>
            </a:r>
            <a:r>
              <a:rPr lang="en-US" sz="2800" dirty="0" smtClean="0"/>
              <a:t>.</a:t>
            </a:r>
            <a:endParaRPr lang="en-US" sz="1800" dirty="0" smtClean="0"/>
          </a:p>
          <a:p>
            <a:pPr marL="624078" indent="-514350" fontAlgn="auto">
              <a:spcAft>
                <a:spcPts val="0"/>
              </a:spcAft>
              <a:buFont typeface="+mj-lt"/>
              <a:buAutoNum type="alphaUcPeriod"/>
              <a:defRPr/>
            </a:pPr>
            <a:r>
              <a:rPr lang="en-US" sz="2800" dirty="0" err="1" smtClean="0"/>
              <a:t>Manajemen</a:t>
            </a:r>
            <a:r>
              <a:rPr lang="en-US" sz="2800" dirty="0" smtClean="0"/>
              <a:t> </a:t>
            </a:r>
            <a:r>
              <a:rPr lang="en-US" sz="2800" dirty="0" err="1" smtClean="0"/>
              <a:t>Jepang</a:t>
            </a:r>
            <a:r>
              <a:rPr lang="en-US" sz="2800" dirty="0" smtClean="0"/>
              <a:t> </a:t>
            </a:r>
            <a:r>
              <a:rPr lang="en-US" sz="2800" dirty="0" err="1" smtClean="0"/>
              <a:t>diterapkan</a:t>
            </a:r>
            <a:r>
              <a:rPr lang="en-US" sz="2800" dirty="0" smtClean="0"/>
              <a:t> </a:t>
            </a:r>
            <a:r>
              <a:rPr lang="en-US" sz="2800" dirty="0" err="1" smtClean="0"/>
              <a:t>untuk</a:t>
            </a:r>
            <a:r>
              <a:rPr lang="en-US" sz="2800" dirty="0" smtClean="0"/>
              <a:t> </a:t>
            </a:r>
            <a:r>
              <a:rPr lang="en-US" sz="2800" dirty="0" err="1" smtClean="0"/>
              <a:t>meningkatkan</a:t>
            </a:r>
            <a:r>
              <a:rPr lang="en-US" sz="2800" dirty="0" smtClean="0"/>
              <a:t> </a:t>
            </a:r>
            <a:r>
              <a:rPr lang="en-US" sz="2800" dirty="0" err="1" smtClean="0"/>
              <a:t>produksi</a:t>
            </a:r>
            <a:r>
              <a:rPr lang="en-US" sz="2800" dirty="0" smtClean="0"/>
              <a:t> </a:t>
            </a:r>
            <a:r>
              <a:rPr lang="en-US" sz="2800" dirty="0" err="1" smtClean="0"/>
              <a:t>pabrik</a:t>
            </a:r>
            <a:r>
              <a:rPr lang="en-US" sz="2800" dirty="0" smtClean="0"/>
              <a:t>.</a:t>
            </a:r>
            <a:endParaRPr lang="en-US" sz="1800" dirty="0" smtClean="0"/>
          </a:p>
          <a:p>
            <a:pPr marL="624078" indent="-514350" fontAlgn="auto">
              <a:spcAft>
                <a:spcPts val="0"/>
              </a:spcAft>
              <a:buFont typeface="+mj-lt"/>
              <a:buAutoNum type="alphaUcPeriod"/>
              <a:defRPr/>
            </a:pPr>
            <a:r>
              <a:rPr lang="en-US" sz="2800" dirty="0" smtClean="0"/>
              <a:t>Hal </a:t>
            </a:r>
            <a:r>
              <a:rPr lang="en-US" sz="2800" dirty="0" err="1" smtClean="0"/>
              <a:t>ini</a:t>
            </a:r>
            <a:r>
              <a:rPr lang="en-US" sz="2800" dirty="0" smtClean="0"/>
              <a:t> </a:t>
            </a:r>
            <a:r>
              <a:rPr lang="en-US" sz="2800" dirty="0" err="1" smtClean="0"/>
              <a:t>tercermin</a:t>
            </a:r>
            <a:r>
              <a:rPr lang="en-US" sz="2800" dirty="0" smtClean="0"/>
              <a:t> </a:t>
            </a:r>
            <a:r>
              <a:rPr lang="en-US" sz="2800" dirty="0" err="1" smtClean="0"/>
              <a:t>dari</a:t>
            </a:r>
            <a:r>
              <a:rPr lang="en-US" sz="2800" dirty="0" smtClean="0"/>
              <a:t> </a:t>
            </a:r>
            <a:r>
              <a:rPr lang="en-US" sz="2800" dirty="0" err="1" smtClean="0"/>
              <a:t>adanya</a:t>
            </a:r>
            <a:r>
              <a:rPr lang="en-US" sz="2800" dirty="0" smtClean="0"/>
              <a:t> </a:t>
            </a:r>
            <a:r>
              <a:rPr lang="en-US" sz="2800" dirty="0" err="1" smtClean="0"/>
              <a:t>lembaga</a:t>
            </a:r>
            <a:r>
              <a:rPr lang="en-US" sz="2800" dirty="0" smtClean="0"/>
              <a:t> </a:t>
            </a:r>
            <a:r>
              <a:rPr lang="en-US" sz="2800" dirty="0" err="1" smtClean="0"/>
              <a:t>komisaris</a:t>
            </a:r>
            <a:r>
              <a:rPr lang="en-US" sz="2800" dirty="0" smtClean="0"/>
              <a:t> </a:t>
            </a:r>
            <a:r>
              <a:rPr lang="en-US" sz="2800" dirty="0" err="1" smtClean="0"/>
              <a:t>selaku</a:t>
            </a:r>
            <a:r>
              <a:rPr lang="en-US" sz="2800" dirty="0" smtClean="0"/>
              <a:t> </a:t>
            </a:r>
            <a:r>
              <a:rPr lang="en-US" sz="2800" i="1" dirty="0" smtClean="0"/>
              <a:t>supervisor board</a:t>
            </a:r>
            <a:r>
              <a:rPr lang="en-US" sz="2800" dirty="0" smtClean="0"/>
              <a:t> (</a:t>
            </a:r>
            <a:r>
              <a:rPr lang="en-US" sz="2800" dirty="0" err="1" smtClean="0"/>
              <a:t>dewan</a:t>
            </a:r>
            <a:r>
              <a:rPr lang="en-US" sz="2800" dirty="0" smtClean="0"/>
              <a:t> </a:t>
            </a:r>
            <a:r>
              <a:rPr lang="en-US" sz="2800" dirty="0" err="1" smtClean="0"/>
              <a:t>pengawas</a:t>
            </a:r>
            <a:r>
              <a:rPr lang="en-US" sz="2800" dirty="0" smtClean="0"/>
              <a:t>) </a:t>
            </a:r>
            <a:r>
              <a:rPr lang="en-US" sz="2800" dirty="0" err="1" smtClean="0"/>
              <a:t>dan</a:t>
            </a:r>
            <a:r>
              <a:rPr lang="en-US" sz="2800" dirty="0" smtClean="0"/>
              <a:t> </a:t>
            </a:r>
            <a:r>
              <a:rPr lang="en-US" sz="2800" dirty="0" err="1" smtClean="0"/>
              <a:t>dewan</a:t>
            </a:r>
            <a:r>
              <a:rPr lang="en-US" sz="2800" dirty="0" smtClean="0"/>
              <a:t> </a:t>
            </a:r>
            <a:r>
              <a:rPr lang="en-US" sz="2800" dirty="0" err="1" smtClean="0"/>
              <a:t>direksi</a:t>
            </a:r>
            <a:r>
              <a:rPr lang="en-US" sz="2800" dirty="0" smtClean="0"/>
              <a:t> </a:t>
            </a:r>
            <a:r>
              <a:rPr lang="en-US" sz="2800" dirty="0" err="1" smtClean="0"/>
              <a:t>sebagai</a:t>
            </a:r>
            <a:r>
              <a:rPr lang="en-US" sz="2800" dirty="0" smtClean="0"/>
              <a:t> </a:t>
            </a:r>
            <a:r>
              <a:rPr lang="en-US" sz="2800" dirty="0" err="1" smtClean="0"/>
              <a:t>pelaksana</a:t>
            </a:r>
            <a:r>
              <a:rPr lang="en-US" sz="2800" dirty="0" smtClean="0"/>
              <a:t> </a:t>
            </a:r>
            <a:r>
              <a:rPr lang="en-US" sz="2800" dirty="0" err="1" smtClean="0"/>
              <a:t>operasional</a:t>
            </a:r>
            <a:r>
              <a:rPr lang="en-US" sz="2800" dirty="0" smtClean="0"/>
              <a:t>.</a:t>
            </a:r>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pPr marL="457200" indent="-457200" fontAlgn="auto">
              <a:spcAft>
                <a:spcPts val="0"/>
              </a:spcAft>
              <a:buFont typeface="+mj-lt"/>
              <a:buAutoNum type="arabicPeriod"/>
              <a:defRPr/>
            </a:pPr>
            <a:r>
              <a:rPr lang="fi-FI" sz="2000" dirty="0" smtClean="0"/>
              <a:t>Urutkanlah kalimat-kalimat berikut sehingga menjadi paragraf yang padu!</a:t>
            </a:r>
            <a:br>
              <a:rPr lang="fi-FI" sz="2000" dirty="0" smtClean="0"/>
            </a:br>
            <a:r>
              <a:rPr lang="fi-FI" sz="2000" dirty="0" smtClean="0"/>
              <a:t>.</a:t>
            </a:r>
            <a:endParaRPr lang="en-US" sz="2000" dirty="0"/>
          </a:p>
        </p:txBody>
      </p:sp>
    </p:spTree>
  </p:cSld>
  <p:clrMapOvr>
    <a:masterClrMapping/>
  </p:clrMapOvr>
  <p:transition spd="slow">
    <p:push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34000"/>
          </a:xfrm>
        </p:spPr>
        <p:txBody>
          <a:bodyPr>
            <a:normAutofit fontScale="77500" lnSpcReduction="20000"/>
          </a:bodyPr>
          <a:lstStyle/>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dirty="0" smtClean="0"/>
              <a:t>	</a:t>
            </a:r>
            <a:r>
              <a:rPr lang="en-US" dirty="0" err="1" smtClean="0"/>
              <a:t>Pimpinan</a:t>
            </a:r>
            <a:r>
              <a:rPr lang="en-US" dirty="0" smtClean="0"/>
              <a:t> </a:t>
            </a:r>
            <a:r>
              <a:rPr lang="en-US" dirty="0" err="1" smtClean="0"/>
              <a:t>Wisma</a:t>
            </a:r>
            <a:r>
              <a:rPr lang="en-US" dirty="0" smtClean="0"/>
              <a:t> </a:t>
            </a:r>
            <a:r>
              <a:rPr lang="en-US" dirty="0" err="1" smtClean="0"/>
              <a:t>Kartika</a:t>
            </a:r>
            <a:r>
              <a:rPr lang="en-US" dirty="0" smtClean="0"/>
              <a:t> </a:t>
            </a:r>
            <a:r>
              <a:rPr lang="en-US" dirty="0" err="1" smtClean="0"/>
              <a:t>memperhitungkan</a:t>
            </a:r>
            <a:r>
              <a:rPr lang="en-US" dirty="0" smtClean="0"/>
              <a:t> </a:t>
            </a:r>
            <a:r>
              <a:rPr lang="en-US" dirty="0" err="1" smtClean="0"/>
              <a:t>berapa</a:t>
            </a:r>
            <a:r>
              <a:rPr lang="en-US" dirty="0" smtClean="0"/>
              <a:t> </a:t>
            </a:r>
            <a:r>
              <a:rPr lang="en-US" dirty="0" err="1" smtClean="0"/>
              <a:t>buah</a:t>
            </a:r>
            <a:r>
              <a:rPr lang="en-US" dirty="0" smtClean="0"/>
              <a:t> </a:t>
            </a:r>
            <a:r>
              <a:rPr lang="en-US" dirty="0" err="1" smtClean="0"/>
              <a:t>rumah</a:t>
            </a:r>
            <a:r>
              <a:rPr lang="en-US" dirty="0" smtClean="0"/>
              <a:t> yang </a:t>
            </a:r>
            <a:r>
              <a:rPr lang="en-US" dirty="0" err="1" smtClean="0"/>
              <a:t>dapat</a:t>
            </a:r>
            <a:r>
              <a:rPr lang="en-US" dirty="0" smtClean="0"/>
              <a:t> </a:t>
            </a:r>
            <a:r>
              <a:rPr lang="en-US" dirty="0" err="1" smtClean="0"/>
              <a:t>dibangunnya</a:t>
            </a:r>
            <a:r>
              <a:rPr lang="en-US" dirty="0" smtClean="0"/>
              <a:t> </a:t>
            </a:r>
            <a:r>
              <a:rPr lang="en-US" dirty="0" err="1" smtClean="0"/>
              <a:t>dengan</a:t>
            </a:r>
            <a:r>
              <a:rPr lang="en-US" dirty="0" smtClean="0"/>
              <a:t> 300 ton </a:t>
            </a:r>
            <a:r>
              <a:rPr lang="en-US" dirty="0" err="1" smtClean="0"/>
              <a:t>pasir</a:t>
            </a:r>
            <a:r>
              <a:rPr lang="en-US" dirty="0" smtClean="0"/>
              <a:t> yang </a:t>
            </a:r>
            <a:r>
              <a:rPr lang="en-US" dirty="0" err="1" smtClean="0"/>
              <a:t>tertumpuk</a:t>
            </a:r>
            <a:r>
              <a:rPr lang="en-US" dirty="0" smtClean="0"/>
              <a:t> </a:t>
            </a:r>
            <a:r>
              <a:rPr lang="en-US" dirty="0" err="1" smtClean="0"/>
              <a:t>di</a:t>
            </a:r>
            <a:r>
              <a:rPr lang="en-US" dirty="0" smtClean="0"/>
              <a:t> </a:t>
            </a:r>
            <a:r>
              <a:rPr lang="en-US" dirty="0" err="1" smtClean="0"/>
              <a:t>Jalan</a:t>
            </a:r>
            <a:r>
              <a:rPr lang="en-US" dirty="0" smtClean="0"/>
              <a:t> H. </a:t>
            </a:r>
            <a:r>
              <a:rPr lang="en-US" dirty="0" err="1" smtClean="0"/>
              <a:t>Asnawi</a:t>
            </a:r>
            <a:r>
              <a:rPr lang="en-US" dirty="0" smtClean="0"/>
              <a:t>. Dari </a:t>
            </a:r>
            <a:r>
              <a:rPr lang="en-US" dirty="0" err="1" smtClean="0"/>
              <a:t>pasir</a:t>
            </a:r>
            <a:r>
              <a:rPr lang="en-US" dirty="0" smtClean="0"/>
              <a:t> </a:t>
            </a:r>
            <a:r>
              <a:rPr lang="en-US" dirty="0" err="1" smtClean="0"/>
              <a:t>itu</a:t>
            </a:r>
            <a:r>
              <a:rPr lang="en-US" dirty="0" smtClean="0"/>
              <a:t> </a:t>
            </a:r>
            <a:r>
              <a:rPr lang="en-US" dirty="0" err="1" smtClean="0"/>
              <a:t>ia</a:t>
            </a:r>
            <a:r>
              <a:rPr lang="en-US" dirty="0" smtClean="0"/>
              <a:t> </a:t>
            </a:r>
            <a:r>
              <a:rPr lang="en-US" dirty="0" err="1" smtClean="0"/>
              <a:t>dapat</a:t>
            </a:r>
            <a:r>
              <a:rPr lang="en-US" dirty="0" smtClean="0"/>
              <a:t> </a:t>
            </a:r>
            <a:r>
              <a:rPr lang="en-US" dirty="0" err="1" smtClean="0"/>
              <a:t>membangun</a:t>
            </a:r>
            <a:r>
              <a:rPr lang="en-US" dirty="0" smtClean="0"/>
              <a:t> </a:t>
            </a:r>
            <a:r>
              <a:rPr lang="en-US" dirty="0" err="1" smtClean="0"/>
              <a:t>sebuah</a:t>
            </a:r>
            <a:r>
              <a:rPr lang="en-US" dirty="0" smtClean="0"/>
              <a:t> </a:t>
            </a:r>
            <a:r>
              <a:rPr lang="en-US" dirty="0" err="1" smtClean="0"/>
              <a:t>kompleks</a:t>
            </a:r>
            <a:r>
              <a:rPr lang="en-US" dirty="0" smtClean="0"/>
              <a:t> </a:t>
            </a:r>
            <a:r>
              <a:rPr lang="en-US" dirty="0" err="1" smtClean="0"/>
              <a:t>rumah</a:t>
            </a:r>
            <a:r>
              <a:rPr lang="en-US" dirty="0" smtClean="0"/>
              <a:t> </a:t>
            </a:r>
            <a:r>
              <a:rPr lang="en-US" dirty="0" err="1" smtClean="0"/>
              <a:t>murah</a:t>
            </a:r>
            <a:r>
              <a:rPr lang="en-US" dirty="0" smtClean="0"/>
              <a:t> yang </a:t>
            </a:r>
            <a:r>
              <a:rPr lang="en-US" dirty="0" err="1" smtClean="0"/>
              <a:t>terdiri</a:t>
            </a:r>
            <a:r>
              <a:rPr lang="en-US" dirty="0" smtClean="0"/>
              <a:t> </a:t>
            </a:r>
            <a:r>
              <a:rPr lang="en-US" dirty="0" err="1" smtClean="0"/>
              <a:t>atas</a:t>
            </a:r>
            <a:r>
              <a:rPr lang="en-US" dirty="0" smtClean="0"/>
              <a:t> 125 </a:t>
            </a:r>
            <a:r>
              <a:rPr lang="en-US" dirty="0" err="1" smtClean="0"/>
              <a:t>buah</a:t>
            </a:r>
            <a:r>
              <a:rPr lang="en-US" dirty="0" smtClean="0"/>
              <a:t> </a:t>
            </a:r>
            <a:r>
              <a:rPr lang="en-US" dirty="0" err="1" smtClean="0"/>
              <a:t>rumah</a:t>
            </a:r>
            <a:r>
              <a:rPr lang="en-US" dirty="0" smtClean="0"/>
              <a:t>. </a:t>
            </a:r>
            <a:r>
              <a:rPr lang="en-US" dirty="0" err="1" smtClean="0"/>
              <a:t>Tidak</a:t>
            </a:r>
            <a:r>
              <a:rPr lang="en-US" dirty="0" smtClean="0"/>
              <a:t> </a:t>
            </a:r>
            <a:r>
              <a:rPr lang="en-US" dirty="0" err="1" smtClean="0"/>
              <a:t>demikian</a:t>
            </a:r>
            <a:r>
              <a:rPr lang="en-US" dirty="0" smtClean="0"/>
              <a:t> </a:t>
            </a:r>
            <a:r>
              <a:rPr lang="en-US" dirty="0" err="1" smtClean="0"/>
              <a:t>halnya</a:t>
            </a:r>
            <a:r>
              <a:rPr lang="en-US" dirty="0" smtClean="0"/>
              <a:t> </a:t>
            </a:r>
            <a:r>
              <a:rPr lang="en-US" dirty="0" err="1" smtClean="0"/>
              <a:t>dengan</a:t>
            </a:r>
            <a:r>
              <a:rPr lang="en-US" dirty="0" smtClean="0"/>
              <a:t> PT </a:t>
            </a:r>
            <a:r>
              <a:rPr lang="en-US" dirty="0" err="1" smtClean="0"/>
              <a:t>Beling</a:t>
            </a:r>
            <a:r>
              <a:rPr lang="en-US" dirty="0" smtClean="0"/>
              <a:t> Jaya. </a:t>
            </a:r>
            <a:r>
              <a:rPr lang="en-US" dirty="0" err="1" smtClean="0"/>
              <a:t>Pimpinan</a:t>
            </a:r>
            <a:r>
              <a:rPr lang="en-US" dirty="0" smtClean="0"/>
              <a:t> </a:t>
            </a:r>
            <a:r>
              <a:rPr lang="en-US" dirty="0" err="1" smtClean="0"/>
              <a:t>Beling</a:t>
            </a:r>
            <a:r>
              <a:rPr lang="en-US" dirty="0" smtClean="0"/>
              <a:t> Jaya </a:t>
            </a:r>
            <a:r>
              <a:rPr lang="en-US" dirty="0" err="1" smtClean="0"/>
              <a:t>akan</a:t>
            </a:r>
            <a:r>
              <a:rPr lang="en-US" dirty="0" smtClean="0"/>
              <a:t> </a:t>
            </a:r>
            <a:r>
              <a:rPr lang="en-US" dirty="0" err="1" smtClean="0"/>
              <a:t>memperhitungkan</a:t>
            </a:r>
            <a:r>
              <a:rPr lang="en-US" dirty="0" smtClean="0"/>
              <a:t> </a:t>
            </a:r>
            <a:r>
              <a:rPr lang="en-US" dirty="0" err="1" smtClean="0"/>
              <a:t>jumlah</a:t>
            </a:r>
            <a:r>
              <a:rPr lang="en-US" dirty="0" smtClean="0"/>
              <a:t> </a:t>
            </a:r>
            <a:r>
              <a:rPr lang="en-US" dirty="0" err="1" smtClean="0"/>
              <a:t>keuntungan</a:t>
            </a:r>
            <a:r>
              <a:rPr lang="en-US" dirty="0" smtClean="0"/>
              <a:t> yang </a:t>
            </a:r>
            <a:r>
              <a:rPr lang="en-US" dirty="0" err="1" smtClean="0"/>
              <a:t>diperolehnya</a:t>
            </a:r>
            <a:r>
              <a:rPr lang="en-US" dirty="0" smtClean="0"/>
              <a:t> </a:t>
            </a:r>
            <a:r>
              <a:rPr lang="en-US" dirty="0" err="1" smtClean="0"/>
              <a:t>dari</a:t>
            </a:r>
            <a:r>
              <a:rPr lang="en-US" dirty="0" smtClean="0"/>
              <a:t> </a:t>
            </a:r>
            <a:r>
              <a:rPr lang="en-US" dirty="0" err="1" smtClean="0"/>
              <a:t>pasir</a:t>
            </a:r>
            <a:r>
              <a:rPr lang="en-US" dirty="0" smtClean="0"/>
              <a:t> </a:t>
            </a:r>
            <a:r>
              <a:rPr lang="en-US" dirty="0" err="1" smtClean="0"/>
              <a:t>itu</a:t>
            </a:r>
            <a:r>
              <a:rPr lang="en-US" dirty="0" smtClean="0"/>
              <a:t> </a:t>
            </a:r>
            <a:r>
              <a:rPr lang="en-US" dirty="0" err="1" smtClean="0"/>
              <a:t>kalau</a:t>
            </a:r>
            <a:r>
              <a:rPr lang="en-US" dirty="0" smtClean="0"/>
              <a:t> </a:t>
            </a:r>
            <a:r>
              <a:rPr lang="en-US" dirty="0" err="1" smtClean="0"/>
              <a:t>pasir</a:t>
            </a:r>
            <a:r>
              <a:rPr lang="en-US" dirty="0" smtClean="0"/>
              <a:t> </a:t>
            </a:r>
            <a:r>
              <a:rPr lang="en-US" dirty="0" err="1" smtClean="0"/>
              <a:t>itu</a:t>
            </a:r>
            <a:r>
              <a:rPr lang="en-US" dirty="0" smtClean="0"/>
              <a:t> </a:t>
            </a:r>
            <a:r>
              <a:rPr lang="en-US" dirty="0" err="1" smtClean="0"/>
              <a:t>dibuat</a:t>
            </a:r>
            <a:r>
              <a:rPr lang="en-US" dirty="0" smtClean="0"/>
              <a:t> </a:t>
            </a:r>
            <a:r>
              <a:rPr lang="en-US" dirty="0" err="1" smtClean="0"/>
              <a:t>kaca</a:t>
            </a:r>
            <a:r>
              <a:rPr lang="en-US" dirty="0" smtClean="0"/>
              <a:t>. Lain </a:t>
            </a:r>
            <a:r>
              <a:rPr lang="en-US" dirty="0" err="1" smtClean="0"/>
              <a:t>lagi</a:t>
            </a:r>
            <a:r>
              <a:rPr lang="en-US" dirty="0" smtClean="0"/>
              <a:t> </a:t>
            </a:r>
            <a:r>
              <a:rPr lang="en-US" dirty="0" err="1" smtClean="0"/>
              <a:t>pandangan</a:t>
            </a:r>
            <a:r>
              <a:rPr lang="en-US" dirty="0" smtClean="0"/>
              <a:t> </a:t>
            </a:r>
            <a:r>
              <a:rPr lang="en-US" dirty="0" err="1" smtClean="0"/>
              <a:t>seorang</a:t>
            </a:r>
            <a:r>
              <a:rPr lang="en-US" dirty="0" smtClean="0"/>
              <a:t> </a:t>
            </a:r>
            <a:r>
              <a:rPr lang="en-US" dirty="0" err="1" smtClean="0"/>
              <a:t>pekerja</a:t>
            </a:r>
            <a:r>
              <a:rPr lang="en-US" dirty="0" smtClean="0"/>
              <a:t> </a:t>
            </a:r>
            <a:r>
              <a:rPr lang="en-US" dirty="0" err="1" smtClean="0"/>
              <a:t>kapal</a:t>
            </a:r>
            <a:r>
              <a:rPr lang="en-US" dirty="0" smtClean="0"/>
              <a:t> </a:t>
            </a:r>
            <a:r>
              <a:rPr lang="en-US" dirty="0" err="1" smtClean="0"/>
              <a:t>keruk</a:t>
            </a:r>
            <a:r>
              <a:rPr lang="en-US" dirty="0" smtClean="0"/>
              <a:t>. </a:t>
            </a:r>
            <a:r>
              <a:rPr lang="en-US" dirty="0" err="1" smtClean="0"/>
              <a:t>Pekerja</a:t>
            </a:r>
            <a:r>
              <a:rPr lang="en-US" dirty="0" smtClean="0"/>
              <a:t> </a:t>
            </a:r>
            <a:r>
              <a:rPr lang="en-US" dirty="0" err="1" smtClean="0"/>
              <a:t>kapal</a:t>
            </a:r>
            <a:r>
              <a:rPr lang="en-US" dirty="0" smtClean="0"/>
              <a:t> </a:t>
            </a:r>
            <a:r>
              <a:rPr lang="en-US" dirty="0" err="1" smtClean="0"/>
              <a:t>keruk</a:t>
            </a:r>
            <a:r>
              <a:rPr lang="en-US" dirty="0" smtClean="0"/>
              <a:t> </a:t>
            </a:r>
            <a:r>
              <a:rPr lang="en-US" dirty="0" err="1" smtClean="0"/>
              <a:t>memandang</a:t>
            </a:r>
            <a:r>
              <a:rPr lang="en-US" dirty="0" smtClean="0"/>
              <a:t> </a:t>
            </a:r>
            <a:r>
              <a:rPr lang="en-US" dirty="0" err="1" smtClean="0"/>
              <a:t>pasir</a:t>
            </a:r>
            <a:r>
              <a:rPr lang="en-US" dirty="0" smtClean="0"/>
              <a:t> </a:t>
            </a:r>
            <a:r>
              <a:rPr lang="en-US" dirty="0" err="1" smtClean="0"/>
              <a:t>itu</a:t>
            </a:r>
            <a:r>
              <a:rPr lang="en-US" dirty="0" smtClean="0"/>
              <a:t> </a:t>
            </a:r>
            <a:r>
              <a:rPr lang="en-US" dirty="0" err="1" smtClean="0"/>
              <a:t>sebagai</a:t>
            </a:r>
            <a:r>
              <a:rPr lang="en-US" dirty="0" smtClean="0"/>
              <a:t> </a:t>
            </a:r>
            <a:r>
              <a:rPr lang="en-US" dirty="0" err="1" smtClean="0"/>
              <a:t>penghalang</a:t>
            </a:r>
            <a:r>
              <a:rPr lang="en-US" dirty="0" smtClean="0"/>
              <a:t> yang </a:t>
            </a:r>
            <a:r>
              <a:rPr lang="en-US" dirty="0" err="1" smtClean="0"/>
              <a:t>perlu</a:t>
            </a:r>
            <a:r>
              <a:rPr lang="en-US" dirty="0" smtClean="0"/>
              <a:t> </a:t>
            </a:r>
            <a:r>
              <a:rPr lang="en-US" dirty="0" err="1" smtClean="0"/>
              <a:t>disingkirkan</a:t>
            </a:r>
            <a:r>
              <a:rPr lang="en-US" dirty="0" smtClean="0"/>
              <a:t> </a:t>
            </a:r>
            <a:r>
              <a:rPr lang="en-US" dirty="0" err="1" smtClean="0"/>
              <a:t>karena</a:t>
            </a:r>
            <a:r>
              <a:rPr lang="en-US" dirty="0" smtClean="0"/>
              <a:t> </a:t>
            </a:r>
            <a:r>
              <a:rPr lang="en-US" dirty="0" err="1" smtClean="0"/>
              <a:t>pasir</a:t>
            </a:r>
            <a:r>
              <a:rPr lang="en-US" dirty="0" smtClean="0"/>
              <a:t> </a:t>
            </a:r>
            <a:r>
              <a:rPr lang="en-US" dirty="0" err="1" smtClean="0"/>
              <a:t>merupakan</a:t>
            </a:r>
            <a:r>
              <a:rPr lang="en-US" dirty="0" smtClean="0"/>
              <a:t> </a:t>
            </a:r>
            <a:r>
              <a:rPr lang="en-US" dirty="0" err="1" smtClean="0"/>
              <a:t>musuh</a:t>
            </a:r>
            <a:r>
              <a:rPr lang="en-US" dirty="0" smtClean="0"/>
              <a:t> </a:t>
            </a:r>
            <a:r>
              <a:rPr lang="en-US" dirty="0" err="1" smtClean="0"/>
              <a:t>besarnya</a:t>
            </a:r>
            <a:r>
              <a:rPr lang="en-US" dirty="0" smtClean="0"/>
              <a:t> </a:t>
            </a:r>
            <a:r>
              <a:rPr lang="en-US" dirty="0" err="1" smtClean="0"/>
              <a:t>ketika</a:t>
            </a:r>
            <a:r>
              <a:rPr lang="en-US" dirty="0" smtClean="0"/>
              <a:t> </a:t>
            </a:r>
            <a:r>
              <a:rPr lang="en-US" dirty="0" err="1" smtClean="0"/>
              <a:t>mengeruk</a:t>
            </a:r>
            <a:r>
              <a:rPr lang="en-US" dirty="0" smtClean="0"/>
              <a:t> </a:t>
            </a:r>
            <a:r>
              <a:rPr lang="en-US" dirty="0" err="1" smtClean="0"/>
              <a:t>sebuah</a:t>
            </a:r>
            <a:r>
              <a:rPr lang="en-US" dirty="0" smtClean="0"/>
              <a:t> </a:t>
            </a:r>
            <a:r>
              <a:rPr lang="en-US" dirty="0" err="1" smtClean="0"/>
              <a:t>dasar</a:t>
            </a:r>
            <a:r>
              <a:rPr lang="en-US" dirty="0" smtClean="0"/>
              <a:t> </a:t>
            </a:r>
            <a:r>
              <a:rPr lang="en-US" dirty="0" err="1" smtClean="0"/>
              <a:t>sungai</a:t>
            </a:r>
            <a:r>
              <a:rPr lang="en-US" dirty="0" smtClean="0"/>
              <a:t>. </a:t>
            </a:r>
            <a:r>
              <a:rPr lang="en-US" dirty="0" err="1" smtClean="0"/>
              <a:t>Kapal</a:t>
            </a:r>
            <a:r>
              <a:rPr lang="en-US" dirty="0" smtClean="0"/>
              <a:t> </a:t>
            </a:r>
            <a:r>
              <a:rPr lang="en-US" dirty="0" err="1" smtClean="0"/>
              <a:t>keruk</a:t>
            </a:r>
            <a:r>
              <a:rPr lang="en-US" dirty="0" smtClean="0"/>
              <a:t> </a:t>
            </a:r>
            <a:r>
              <a:rPr lang="en-US" dirty="0" err="1" smtClean="0"/>
              <a:t>itu</a:t>
            </a:r>
            <a:r>
              <a:rPr lang="en-US" dirty="0" smtClean="0"/>
              <a:t> </a:t>
            </a:r>
            <a:r>
              <a:rPr lang="en-US" dirty="0" err="1" smtClean="0"/>
              <a:t>mondar-mandir</a:t>
            </a:r>
            <a:r>
              <a:rPr lang="en-US" dirty="0" smtClean="0"/>
              <a:t> </a:t>
            </a:r>
            <a:r>
              <a:rPr lang="en-US" dirty="0" err="1" smtClean="0"/>
              <a:t>di</a:t>
            </a:r>
            <a:r>
              <a:rPr lang="en-US" dirty="0" smtClean="0"/>
              <a:t> </a:t>
            </a:r>
            <a:r>
              <a:rPr lang="en-US" dirty="0" err="1" smtClean="0"/>
              <a:t>sekitar</a:t>
            </a:r>
            <a:r>
              <a:rPr lang="en-US" dirty="0" smtClean="0"/>
              <a:t> </a:t>
            </a:r>
            <a:r>
              <a:rPr lang="en-US" dirty="0" err="1" smtClean="0"/>
              <a:t>sungai</a:t>
            </a:r>
            <a:r>
              <a:rPr lang="en-US" dirty="0" smtClean="0"/>
              <a:t> Batanghari. </a:t>
            </a:r>
            <a:r>
              <a:rPr lang="en-US" dirty="0" err="1" smtClean="0"/>
              <a:t>Jadi</a:t>
            </a:r>
            <a:r>
              <a:rPr lang="en-US" dirty="0" smtClean="0"/>
              <a:t>, </a:t>
            </a:r>
            <a:r>
              <a:rPr lang="en-US" dirty="0" err="1" smtClean="0"/>
              <a:t>jelaslah</a:t>
            </a:r>
            <a:r>
              <a:rPr lang="en-US" dirty="0" smtClean="0"/>
              <a:t> </a:t>
            </a:r>
            <a:r>
              <a:rPr lang="en-US" dirty="0" err="1" smtClean="0"/>
              <a:t>bahwa</a:t>
            </a:r>
            <a:r>
              <a:rPr lang="en-US" dirty="0" smtClean="0"/>
              <a:t> </a:t>
            </a:r>
            <a:r>
              <a:rPr lang="en-US" dirty="0" err="1" smtClean="0"/>
              <a:t>setiap</a:t>
            </a:r>
            <a:r>
              <a:rPr lang="en-US" dirty="0" smtClean="0"/>
              <a:t> </a:t>
            </a:r>
            <a:r>
              <a:rPr lang="en-US" dirty="0" err="1" smtClean="0"/>
              <a:t>orang</a:t>
            </a:r>
            <a:r>
              <a:rPr lang="en-US" dirty="0" smtClean="0"/>
              <a:t> </a:t>
            </a:r>
            <a:r>
              <a:rPr lang="en-US" dirty="0" err="1" smtClean="0"/>
              <a:t>akan</a:t>
            </a:r>
            <a:r>
              <a:rPr lang="en-US" dirty="0" smtClean="0"/>
              <a:t> </a:t>
            </a:r>
            <a:r>
              <a:rPr lang="en-US" dirty="0" err="1" smtClean="0"/>
              <a:t>memandang</a:t>
            </a:r>
            <a:r>
              <a:rPr lang="en-US" dirty="0" smtClean="0"/>
              <a:t> </a:t>
            </a:r>
            <a:r>
              <a:rPr lang="en-US" dirty="0" err="1" smtClean="0"/>
              <a:t>sebuah</a:t>
            </a:r>
            <a:r>
              <a:rPr lang="en-US" dirty="0" smtClean="0"/>
              <a:t> </a:t>
            </a:r>
            <a:r>
              <a:rPr lang="en-US" dirty="0" err="1" smtClean="0"/>
              <a:t>objek</a:t>
            </a:r>
            <a:r>
              <a:rPr lang="en-US" dirty="0" smtClean="0"/>
              <a:t> </a:t>
            </a:r>
            <a:r>
              <a:rPr lang="en-US" dirty="0" err="1" smtClean="0"/>
              <a:t>dengan</a:t>
            </a:r>
            <a:r>
              <a:rPr lang="en-US" dirty="0" smtClean="0"/>
              <a:t> </a:t>
            </a:r>
            <a:r>
              <a:rPr lang="en-US" dirty="0" err="1" smtClean="0"/>
              <a:t>makna</a:t>
            </a:r>
            <a:r>
              <a:rPr lang="en-US" dirty="0" smtClean="0"/>
              <a:t> yang </a:t>
            </a:r>
            <a:r>
              <a:rPr lang="en-US" dirty="0" err="1" smtClean="0"/>
              <a:t>berbeda</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kebutuhan</a:t>
            </a:r>
            <a:r>
              <a:rPr lang="en-US" dirty="0" smtClean="0"/>
              <a:t> </a:t>
            </a:r>
            <a:r>
              <a:rPr lang="en-US" dirty="0" err="1" smtClean="0"/>
              <a:t>masing-masing</a:t>
            </a:r>
            <a:r>
              <a:rPr lang="en-US" dirty="0" smtClean="0"/>
              <a:t>.</a:t>
            </a:r>
          </a:p>
          <a:p>
            <a:pPr marL="365760" indent="-256032" fontAlgn="auto">
              <a:spcAft>
                <a:spcPts val="0"/>
              </a:spcAft>
              <a:buFont typeface="Wingdings 3"/>
              <a:buNone/>
              <a:defRPr/>
            </a:pPr>
            <a:r>
              <a:rPr lang="en-US" b="1" dirty="0" smtClean="0"/>
              <a:t>	</a:t>
            </a:r>
          </a:p>
          <a:p>
            <a:pPr marL="365760" indent="-256032" fontAlgn="auto">
              <a:spcAft>
                <a:spcPts val="0"/>
              </a:spcAft>
              <a:buFont typeface="Wingdings 3"/>
              <a:buNone/>
              <a:defRPr/>
            </a:pPr>
            <a:r>
              <a:rPr lang="en-US" b="1" dirty="0" smtClean="0"/>
              <a:t>	</a:t>
            </a:r>
            <a:r>
              <a:rPr lang="en-US" b="1" dirty="0" err="1" smtClean="0"/>
              <a:t>Paragraf</a:t>
            </a:r>
            <a:r>
              <a:rPr lang="en-US" b="1" dirty="0" smtClean="0"/>
              <a:t> </a:t>
            </a:r>
            <a:r>
              <a:rPr lang="en-US" b="1" dirty="0" err="1" smtClean="0"/>
              <a:t>di</a:t>
            </a:r>
            <a:r>
              <a:rPr lang="en-US" b="1" dirty="0" smtClean="0"/>
              <a:t> </a:t>
            </a:r>
            <a:r>
              <a:rPr lang="en-US" b="1" dirty="0" err="1" smtClean="0"/>
              <a:t>atas</a:t>
            </a:r>
            <a:r>
              <a:rPr lang="en-US" b="1" dirty="0" smtClean="0"/>
              <a:t> </a:t>
            </a:r>
            <a:r>
              <a:rPr lang="en-US" b="1" dirty="0" err="1" smtClean="0"/>
              <a:t>merupakan</a:t>
            </a:r>
            <a:r>
              <a:rPr lang="en-US" b="1" dirty="0" smtClean="0"/>
              <a:t> </a:t>
            </a:r>
            <a:r>
              <a:rPr lang="en-US" b="1" dirty="0" err="1" smtClean="0"/>
              <a:t>paragraf</a:t>
            </a:r>
            <a:r>
              <a:rPr lang="en-US" b="1" dirty="0" smtClean="0"/>
              <a:t> </a:t>
            </a:r>
            <a:r>
              <a:rPr lang="en-US" b="1" dirty="0" err="1" smtClean="0"/>
              <a:t>induktif</a:t>
            </a:r>
            <a:r>
              <a:rPr lang="en-US" b="1" dirty="0" smtClean="0"/>
              <a:t>. </a:t>
            </a:r>
            <a:r>
              <a:rPr lang="en-US" b="1" dirty="0" err="1" smtClean="0"/>
              <a:t>Alihkanlah</a:t>
            </a:r>
            <a:r>
              <a:rPr lang="en-US" b="1" dirty="0" smtClean="0"/>
              <a:t> </a:t>
            </a:r>
            <a:r>
              <a:rPr lang="en-US" b="1" dirty="0" err="1" smtClean="0"/>
              <a:t>menjadi</a:t>
            </a:r>
            <a:r>
              <a:rPr lang="en-US" b="1" dirty="0" smtClean="0"/>
              <a:t> </a:t>
            </a:r>
            <a:r>
              <a:rPr lang="en-US" b="1" dirty="0" err="1" smtClean="0"/>
              <a:t>paragraf</a:t>
            </a:r>
            <a:r>
              <a:rPr lang="en-US" b="1" dirty="0" smtClean="0"/>
              <a:t> </a:t>
            </a:r>
            <a:r>
              <a:rPr lang="en-US" b="1" dirty="0" err="1" smtClean="0"/>
              <a:t>deduktif</a:t>
            </a:r>
            <a:r>
              <a:rPr lang="en-US" b="1" dirty="0" smtClean="0"/>
              <a:t>!</a:t>
            </a:r>
            <a:endParaRPr lang="en-US" dirty="0" smtClean="0"/>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944562"/>
          </a:xfrm>
        </p:spPr>
        <p:txBody>
          <a:bodyPr>
            <a:normAutofit fontScale="90000"/>
          </a:bodyPr>
          <a:lstStyle/>
          <a:p>
            <a:pPr marL="742950" indent="-742950" fontAlgn="auto">
              <a:spcAft>
                <a:spcPts val="0"/>
              </a:spcAft>
              <a:buFont typeface="+mj-lt"/>
              <a:buAutoNum type="arabicPeriod" startAt="2"/>
              <a:defRPr/>
            </a:pPr>
            <a:r>
              <a:rPr lang="en-US" sz="2000" dirty="0" err="1" smtClean="0"/>
              <a:t>Kalimat</a:t>
            </a:r>
            <a:r>
              <a:rPr lang="en-US" sz="2000" dirty="0" smtClean="0"/>
              <a:t> </a:t>
            </a:r>
            <a:r>
              <a:rPr lang="en-US" sz="2000" dirty="0" err="1" smtClean="0"/>
              <a:t>mana</a:t>
            </a:r>
            <a:r>
              <a:rPr lang="en-US" sz="2000" dirty="0" smtClean="0"/>
              <a:t> yang </a:t>
            </a:r>
            <a:r>
              <a:rPr lang="en-US" sz="2000" dirty="0" err="1" smtClean="0"/>
              <a:t>membuat</a:t>
            </a:r>
            <a:r>
              <a:rPr lang="en-US" sz="2000" dirty="0" smtClean="0"/>
              <a:t> </a:t>
            </a:r>
            <a:r>
              <a:rPr lang="en-US" sz="2000" dirty="0" err="1" smtClean="0"/>
              <a:t>paragraf</a:t>
            </a:r>
            <a:r>
              <a:rPr lang="en-US" sz="2000" dirty="0" smtClean="0"/>
              <a:t> </a:t>
            </a:r>
            <a:r>
              <a:rPr lang="en-US" sz="2000" dirty="0" err="1" smtClean="0"/>
              <a:t>ini</a:t>
            </a:r>
            <a:r>
              <a:rPr lang="en-US" sz="2000" dirty="0" smtClean="0"/>
              <a:t> </a:t>
            </a:r>
            <a:r>
              <a:rPr lang="en-US" sz="2000" dirty="0" err="1" smtClean="0"/>
              <a:t>sumbang</a:t>
            </a:r>
            <a:r>
              <a:rPr lang="en-US" sz="2000" dirty="0" smtClean="0"/>
              <a:t>? </a:t>
            </a:r>
            <a:r>
              <a:rPr lang="en-US" sz="2000" dirty="0" err="1" smtClean="0"/>
              <a:t>Garis</a:t>
            </a:r>
            <a:r>
              <a:rPr lang="en-US" sz="2000" dirty="0" smtClean="0"/>
              <a:t> </a:t>
            </a:r>
            <a:r>
              <a:rPr lang="en-US" sz="2000" dirty="0" err="1" smtClean="0"/>
              <a:t>bawahilah</a:t>
            </a:r>
            <a:r>
              <a:rPr lang="en-US" sz="2000" dirty="0" smtClean="0"/>
              <a:t>!</a:t>
            </a:r>
            <a:br>
              <a:rPr lang="en-US" sz="2000" dirty="0" smtClean="0"/>
            </a:br>
            <a:endParaRPr lang="en-US" sz="2000" dirty="0"/>
          </a:p>
        </p:txBody>
      </p:sp>
    </p:spTree>
  </p:cSld>
  <p:clrMapOvr>
    <a:masterClrMapping/>
  </p:clrMapOvr>
  <p:transition spd="slow">
    <p:push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700"/>
          </a:xfrm>
        </p:spPr>
        <p:txBody>
          <a:bodyPr>
            <a:normAutofit fontScale="77500" lnSpcReduction="20000"/>
          </a:bodyPr>
          <a:lstStyle/>
          <a:p>
            <a:pPr marL="365760" indent="-256032" fontAlgn="auto">
              <a:spcAft>
                <a:spcPts val="0"/>
              </a:spcAft>
              <a:buFont typeface="Wingdings 3"/>
              <a:buNone/>
              <a:defRPr/>
            </a:pPr>
            <a:r>
              <a:rPr lang="en-US" b="1" dirty="0" err="1" smtClean="0"/>
              <a:t>Paragraf</a:t>
            </a:r>
            <a:r>
              <a:rPr lang="en-US" b="1" dirty="0" smtClean="0"/>
              <a:t> (1)</a:t>
            </a:r>
            <a:endParaRPr lang="en-US" dirty="0" smtClean="0"/>
          </a:p>
          <a:p>
            <a:pPr marL="365760" indent="-256032" fontAlgn="auto">
              <a:spcAft>
                <a:spcPts val="0"/>
              </a:spcAft>
              <a:buFont typeface="Wingdings 3"/>
              <a:buNone/>
              <a:defRPr/>
            </a:pPr>
            <a:r>
              <a:rPr lang="en-US" dirty="0" smtClean="0"/>
              <a:t> </a:t>
            </a:r>
          </a:p>
          <a:p>
            <a:pPr marL="365760" indent="-256032" fontAlgn="auto">
              <a:spcAft>
                <a:spcPts val="0"/>
              </a:spcAft>
              <a:buFont typeface="Wingdings 3"/>
              <a:buNone/>
              <a:defRPr/>
            </a:pPr>
            <a:r>
              <a:rPr lang="en-US" dirty="0" smtClean="0"/>
              <a:t>	</a:t>
            </a:r>
            <a:r>
              <a:rPr lang="en-US" dirty="0" err="1" smtClean="0"/>
              <a:t>Ada</a:t>
            </a:r>
            <a:r>
              <a:rPr lang="en-US" dirty="0" smtClean="0"/>
              <a:t> </a:t>
            </a:r>
            <a:r>
              <a:rPr lang="en-US" dirty="0" err="1" smtClean="0"/>
              <a:t>beberapa</a:t>
            </a:r>
            <a:r>
              <a:rPr lang="en-US" dirty="0" smtClean="0"/>
              <a:t> </a:t>
            </a:r>
            <a:r>
              <a:rPr lang="en-US" dirty="0" err="1" smtClean="0"/>
              <a:t>faktor</a:t>
            </a:r>
            <a:r>
              <a:rPr lang="en-US" dirty="0" smtClean="0"/>
              <a:t> </a:t>
            </a:r>
            <a:r>
              <a:rPr lang="en-US" dirty="0" err="1" smtClean="0"/>
              <a:t>pemicu</a:t>
            </a:r>
            <a:r>
              <a:rPr lang="en-US" dirty="0" smtClean="0"/>
              <a:t> </a:t>
            </a:r>
            <a:r>
              <a:rPr lang="en-US" dirty="0" err="1" smtClean="0"/>
              <a:t>kemunduran</a:t>
            </a:r>
            <a:r>
              <a:rPr lang="en-US" dirty="0" smtClean="0"/>
              <a:t> </a:t>
            </a:r>
            <a:r>
              <a:rPr lang="en-US" dirty="0" err="1" smtClean="0"/>
              <a:t>perekonomian</a:t>
            </a:r>
            <a:r>
              <a:rPr lang="en-US" dirty="0" smtClean="0"/>
              <a:t> </a:t>
            </a:r>
            <a:r>
              <a:rPr lang="en-US" dirty="0" err="1" smtClean="0"/>
              <a:t>di</a:t>
            </a:r>
            <a:r>
              <a:rPr lang="en-US" dirty="0" smtClean="0"/>
              <a:t> Indonesia. </a:t>
            </a:r>
            <a:r>
              <a:rPr lang="en-US" dirty="0" err="1" smtClean="0"/>
              <a:t>Penyebab</a:t>
            </a:r>
            <a:r>
              <a:rPr lang="en-US" dirty="0" smtClean="0"/>
              <a:t> </a:t>
            </a:r>
            <a:r>
              <a:rPr lang="en-US" dirty="0" err="1" smtClean="0"/>
              <a:t>pertama</a:t>
            </a:r>
            <a:r>
              <a:rPr lang="en-US" dirty="0" smtClean="0"/>
              <a:t> </a:t>
            </a:r>
            <a:r>
              <a:rPr lang="en-US" dirty="0" err="1" smtClean="0"/>
              <a:t>ialah</a:t>
            </a:r>
            <a:r>
              <a:rPr lang="en-US" dirty="0" smtClean="0"/>
              <a:t> </a:t>
            </a:r>
            <a:r>
              <a:rPr lang="en-US" dirty="0" err="1" smtClean="0"/>
              <a:t>anjloknya</a:t>
            </a:r>
            <a:r>
              <a:rPr lang="en-US" dirty="0" smtClean="0"/>
              <a:t> </a:t>
            </a:r>
            <a:r>
              <a:rPr lang="en-US" dirty="0" err="1" smtClean="0"/>
              <a:t>nilai</a:t>
            </a:r>
            <a:r>
              <a:rPr lang="en-US" dirty="0" smtClean="0"/>
              <a:t> </a:t>
            </a:r>
            <a:r>
              <a:rPr lang="en-US" dirty="0" err="1" smtClean="0"/>
              <a:t>tukar</a:t>
            </a:r>
            <a:r>
              <a:rPr lang="en-US" dirty="0" smtClean="0"/>
              <a:t> rupiah </a:t>
            </a:r>
            <a:r>
              <a:rPr lang="en-US" dirty="0" err="1" smtClean="0"/>
              <a:t>terhadap</a:t>
            </a:r>
            <a:r>
              <a:rPr lang="en-US" dirty="0" smtClean="0"/>
              <a:t> </a:t>
            </a:r>
            <a:r>
              <a:rPr lang="en-US" dirty="0" err="1" smtClean="0"/>
              <a:t>dolar</a:t>
            </a:r>
            <a:r>
              <a:rPr lang="en-US" dirty="0" smtClean="0"/>
              <a:t>. </a:t>
            </a:r>
            <a:r>
              <a:rPr lang="en-US" dirty="0" err="1" smtClean="0"/>
              <a:t>Banyak</a:t>
            </a:r>
            <a:r>
              <a:rPr lang="en-US" dirty="0" smtClean="0"/>
              <a:t> </a:t>
            </a:r>
            <a:r>
              <a:rPr lang="en-US" dirty="0" err="1" smtClean="0"/>
              <a:t>pengusaha</a:t>
            </a:r>
            <a:r>
              <a:rPr lang="en-US" dirty="0" smtClean="0"/>
              <a:t> </a:t>
            </a:r>
            <a:r>
              <a:rPr lang="en-US" dirty="0" err="1" smtClean="0"/>
              <a:t>di</a:t>
            </a:r>
            <a:r>
              <a:rPr lang="en-US" dirty="0" smtClean="0"/>
              <a:t> </a:t>
            </a:r>
            <a:r>
              <a:rPr lang="en-US" dirty="0" err="1" smtClean="0"/>
              <a:t>bidang</a:t>
            </a:r>
            <a:r>
              <a:rPr lang="en-US" dirty="0" smtClean="0"/>
              <a:t> </a:t>
            </a:r>
            <a:r>
              <a:rPr lang="en-US" dirty="0" err="1" smtClean="0"/>
              <a:t>industri</a:t>
            </a:r>
            <a:r>
              <a:rPr lang="en-US" dirty="0" smtClean="0"/>
              <a:t> yang </a:t>
            </a:r>
            <a:r>
              <a:rPr lang="en-US" dirty="0" err="1" smtClean="0"/>
              <a:t>memilih</a:t>
            </a:r>
            <a:r>
              <a:rPr lang="en-US" dirty="0" smtClean="0"/>
              <a:t> </a:t>
            </a:r>
            <a:r>
              <a:rPr lang="en-US" dirty="0" err="1" smtClean="0"/>
              <a:t>lari</a:t>
            </a:r>
            <a:r>
              <a:rPr lang="en-US" dirty="0" smtClean="0"/>
              <a:t> </a:t>
            </a:r>
            <a:r>
              <a:rPr lang="en-US" dirty="0" err="1" smtClean="0"/>
              <a:t>ke</a:t>
            </a:r>
            <a:r>
              <a:rPr lang="en-US" dirty="0" smtClean="0"/>
              <a:t> </a:t>
            </a:r>
            <a:r>
              <a:rPr lang="en-US" dirty="0" err="1" smtClean="0"/>
              <a:t>luar</a:t>
            </a:r>
            <a:r>
              <a:rPr lang="en-US" dirty="0" smtClean="0"/>
              <a:t> </a:t>
            </a:r>
            <a:r>
              <a:rPr lang="en-US" dirty="0" err="1" smtClean="0"/>
              <a:t>negeri</a:t>
            </a:r>
            <a:r>
              <a:rPr lang="en-US" dirty="0" smtClean="0"/>
              <a:t> </a:t>
            </a:r>
            <a:r>
              <a:rPr lang="en-US" dirty="0" err="1" smtClean="0"/>
              <a:t>dan</a:t>
            </a:r>
            <a:r>
              <a:rPr lang="en-US" dirty="0" smtClean="0"/>
              <a:t> </a:t>
            </a:r>
            <a:r>
              <a:rPr lang="en-US" dirty="0" err="1" smtClean="0"/>
              <a:t>membuka</a:t>
            </a:r>
            <a:r>
              <a:rPr lang="en-US" dirty="0" smtClean="0"/>
              <a:t> </a:t>
            </a:r>
            <a:r>
              <a:rPr lang="en-US" dirty="0" err="1" smtClean="0"/>
              <a:t>usahanya</a:t>
            </a:r>
            <a:r>
              <a:rPr lang="en-US" dirty="0" smtClean="0"/>
              <a:t> </a:t>
            </a:r>
            <a:r>
              <a:rPr lang="en-US" dirty="0" err="1" smtClean="0"/>
              <a:t>di</a:t>
            </a:r>
            <a:r>
              <a:rPr lang="en-US" dirty="0" smtClean="0"/>
              <a:t> </a:t>
            </a:r>
            <a:r>
              <a:rPr lang="en-US" dirty="0" err="1" smtClean="0"/>
              <a:t>sana</a:t>
            </a:r>
            <a:r>
              <a:rPr lang="en-US" dirty="0" smtClean="0"/>
              <a:t>. </a:t>
            </a:r>
            <a:r>
              <a:rPr lang="en-US" dirty="0" err="1" smtClean="0"/>
              <a:t>Penyebab</a:t>
            </a:r>
            <a:r>
              <a:rPr lang="en-US" dirty="0" smtClean="0"/>
              <a:t> yang </a:t>
            </a:r>
            <a:r>
              <a:rPr lang="en-US" dirty="0" err="1" smtClean="0"/>
              <a:t>tidak</a:t>
            </a:r>
            <a:r>
              <a:rPr lang="en-US" dirty="0" smtClean="0"/>
              <a:t> </a:t>
            </a:r>
            <a:r>
              <a:rPr lang="en-US" dirty="0" err="1" smtClean="0"/>
              <a:t>dapat</a:t>
            </a:r>
            <a:r>
              <a:rPr lang="en-US" dirty="0" smtClean="0"/>
              <a:t> </a:t>
            </a:r>
            <a:r>
              <a:rPr lang="en-US" dirty="0" err="1" smtClean="0"/>
              <a:t>dianggap</a:t>
            </a:r>
            <a:r>
              <a:rPr lang="en-US" dirty="0" smtClean="0"/>
              <a:t> </a:t>
            </a:r>
            <a:r>
              <a:rPr lang="en-US" dirty="0" err="1" smtClean="0"/>
              <a:t>sepele</a:t>
            </a:r>
            <a:r>
              <a:rPr lang="en-US" dirty="0" smtClean="0"/>
              <a:t> </a:t>
            </a:r>
            <a:r>
              <a:rPr lang="en-US" dirty="0" err="1" smtClean="0"/>
              <a:t>ialah</a:t>
            </a:r>
            <a:r>
              <a:rPr lang="en-US" dirty="0" smtClean="0"/>
              <a:t> </a:t>
            </a:r>
            <a:r>
              <a:rPr lang="en-US" dirty="0" err="1" smtClean="0"/>
              <a:t>ketidakpuasan</a:t>
            </a:r>
            <a:r>
              <a:rPr lang="en-US" dirty="0" smtClean="0"/>
              <a:t> </a:t>
            </a:r>
            <a:r>
              <a:rPr lang="en-US" dirty="0" err="1" smtClean="0"/>
              <a:t>politik</a:t>
            </a:r>
            <a:r>
              <a:rPr lang="en-US" dirty="0" smtClean="0"/>
              <a:t>. </a:t>
            </a:r>
            <a:r>
              <a:rPr lang="en-US" dirty="0" err="1" smtClean="0"/>
              <a:t>Demonstrasi</a:t>
            </a:r>
            <a:r>
              <a:rPr lang="en-US" dirty="0" smtClean="0"/>
              <a:t> </a:t>
            </a:r>
            <a:r>
              <a:rPr lang="en-US" dirty="0" err="1" smtClean="0"/>
              <a:t>muncul</a:t>
            </a:r>
            <a:r>
              <a:rPr lang="en-US" dirty="0" smtClean="0"/>
              <a:t> </a:t>
            </a:r>
            <a:r>
              <a:rPr lang="en-US" dirty="0" err="1" smtClean="0"/>
              <a:t>di</a:t>
            </a:r>
            <a:r>
              <a:rPr lang="en-US" dirty="0" smtClean="0"/>
              <a:t> </a:t>
            </a:r>
            <a:r>
              <a:rPr lang="en-US" dirty="0" err="1" smtClean="0"/>
              <a:t>mana-mana</a:t>
            </a:r>
            <a:r>
              <a:rPr lang="en-US" dirty="0" smtClean="0"/>
              <a:t>, </a:t>
            </a:r>
            <a:r>
              <a:rPr lang="en-US" dirty="0" err="1" smtClean="0"/>
              <a:t>ditambah</a:t>
            </a:r>
            <a:r>
              <a:rPr lang="en-US" dirty="0" smtClean="0"/>
              <a:t> </a:t>
            </a:r>
            <a:r>
              <a:rPr lang="en-US" dirty="0" err="1" smtClean="0"/>
              <a:t>dengan</a:t>
            </a:r>
            <a:r>
              <a:rPr lang="en-US" dirty="0" smtClean="0"/>
              <a:t> </a:t>
            </a:r>
            <a:r>
              <a:rPr lang="en-US" dirty="0" err="1" smtClean="0"/>
              <a:t>ketidakmenentuan</a:t>
            </a:r>
            <a:r>
              <a:rPr lang="en-US" dirty="0" smtClean="0"/>
              <a:t> </a:t>
            </a:r>
            <a:r>
              <a:rPr lang="en-US" dirty="0" err="1" smtClean="0"/>
              <a:t>sikap</a:t>
            </a:r>
            <a:r>
              <a:rPr lang="en-US" dirty="0" smtClean="0"/>
              <a:t> (pro- </a:t>
            </a:r>
            <a:r>
              <a:rPr lang="en-US" dirty="0" err="1" smtClean="0"/>
              <a:t>atau</a:t>
            </a:r>
            <a:r>
              <a:rPr lang="en-US" dirty="0" smtClean="0"/>
              <a:t> </a:t>
            </a:r>
            <a:r>
              <a:rPr lang="en-US" dirty="0" err="1" smtClean="0"/>
              <a:t>kontra</a:t>
            </a:r>
            <a:r>
              <a:rPr lang="en-US" dirty="0" smtClean="0"/>
              <a:t>-) </a:t>
            </a:r>
            <a:r>
              <a:rPr lang="en-US" dirty="0" err="1" smtClean="0"/>
              <a:t>terhadap</a:t>
            </a:r>
            <a:r>
              <a:rPr lang="en-US" dirty="0" smtClean="0"/>
              <a:t> </a:t>
            </a:r>
            <a:r>
              <a:rPr lang="en-US" dirty="0" err="1" smtClean="0"/>
              <a:t>pemerintah</a:t>
            </a:r>
            <a:r>
              <a:rPr lang="en-US" dirty="0" smtClean="0"/>
              <a:t>. </a:t>
            </a:r>
            <a:r>
              <a:rPr lang="en-US" dirty="0" err="1" smtClean="0"/>
              <a:t>Kemunduran</a:t>
            </a:r>
            <a:r>
              <a:rPr lang="en-US" dirty="0" smtClean="0"/>
              <a:t> </a:t>
            </a:r>
            <a:r>
              <a:rPr lang="en-US" dirty="0" err="1" smtClean="0"/>
              <a:t>perekonomian</a:t>
            </a:r>
            <a:r>
              <a:rPr lang="en-US" dirty="0" smtClean="0"/>
              <a:t> </a:t>
            </a:r>
            <a:r>
              <a:rPr lang="en-US" dirty="0" err="1" smtClean="0"/>
              <a:t>juga</a:t>
            </a:r>
            <a:r>
              <a:rPr lang="en-US" dirty="0" smtClean="0"/>
              <a:t> </a:t>
            </a:r>
            <a:r>
              <a:rPr lang="en-US" dirty="0" err="1" smtClean="0"/>
              <a:t>disebabkan</a:t>
            </a:r>
            <a:r>
              <a:rPr lang="en-US" dirty="0" smtClean="0"/>
              <a:t> </a:t>
            </a:r>
            <a:r>
              <a:rPr lang="en-US" dirty="0" err="1" smtClean="0"/>
              <a:t>oleh</a:t>
            </a:r>
            <a:r>
              <a:rPr lang="en-US" dirty="0" smtClean="0"/>
              <a:t> </a:t>
            </a:r>
            <a:r>
              <a:rPr lang="en-US" dirty="0" err="1" smtClean="0"/>
              <a:t>hambatan</a:t>
            </a:r>
            <a:r>
              <a:rPr lang="en-US" dirty="0" smtClean="0"/>
              <a:t> </a:t>
            </a:r>
            <a:r>
              <a:rPr lang="en-US" dirty="0" err="1" smtClean="0"/>
              <a:t>pada</a:t>
            </a:r>
            <a:r>
              <a:rPr lang="en-US" dirty="0" smtClean="0"/>
              <a:t> </a:t>
            </a:r>
            <a:r>
              <a:rPr lang="en-US" dirty="0" err="1" smtClean="0"/>
              <a:t>jalur</a:t>
            </a:r>
            <a:r>
              <a:rPr lang="en-US" dirty="0" smtClean="0"/>
              <a:t> </a:t>
            </a:r>
            <a:r>
              <a:rPr lang="en-US" dirty="0" err="1" smtClean="0"/>
              <a:t>distribusi</a:t>
            </a:r>
            <a:r>
              <a:rPr lang="en-US" dirty="0" smtClean="0"/>
              <a:t>. </a:t>
            </a:r>
            <a:r>
              <a:rPr lang="en-US" dirty="0" err="1" smtClean="0"/>
              <a:t>Keadaan</a:t>
            </a:r>
            <a:r>
              <a:rPr lang="en-US" dirty="0" smtClean="0"/>
              <a:t> </a:t>
            </a:r>
            <a:r>
              <a:rPr lang="en-US" dirty="0" err="1" smtClean="0"/>
              <a:t>seperti</a:t>
            </a:r>
            <a:r>
              <a:rPr lang="en-US" dirty="0" smtClean="0"/>
              <a:t> </a:t>
            </a:r>
            <a:r>
              <a:rPr lang="en-US" dirty="0" err="1" smtClean="0"/>
              <a:t>itu</a:t>
            </a:r>
            <a:r>
              <a:rPr lang="en-US" dirty="0" smtClean="0"/>
              <a:t> </a:t>
            </a:r>
            <a:r>
              <a:rPr lang="en-US" dirty="0" err="1" smtClean="0"/>
              <a:t>mengakibatkan</a:t>
            </a:r>
            <a:r>
              <a:rPr lang="en-US" dirty="0" smtClean="0"/>
              <a:t> </a:t>
            </a:r>
            <a:r>
              <a:rPr lang="en-US" dirty="0" err="1" smtClean="0"/>
              <a:t>harga</a:t>
            </a:r>
            <a:r>
              <a:rPr lang="en-US" dirty="0" smtClean="0"/>
              <a:t> </a:t>
            </a:r>
            <a:r>
              <a:rPr lang="en-US" dirty="0" err="1" smtClean="0"/>
              <a:t>barang-barang</a:t>
            </a:r>
            <a:r>
              <a:rPr lang="en-US" dirty="0" smtClean="0"/>
              <a:t> </a:t>
            </a:r>
            <a:r>
              <a:rPr lang="en-US" dirty="0" err="1" smtClean="0"/>
              <a:t>kebutuhan</a:t>
            </a:r>
            <a:r>
              <a:rPr lang="en-US" dirty="0" smtClean="0"/>
              <a:t> </a:t>
            </a:r>
            <a:r>
              <a:rPr lang="en-US" dirty="0" err="1" smtClean="0"/>
              <a:t>sehari-hari</a:t>
            </a:r>
            <a:r>
              <a:rPr lang="en-US" dirty="0" smtClean="0"/>
              <a:t> </a:t>
            </a:r>
            <a:r>
              <a:rPr lang="en-US" dirty="0" err="1" smtClean="0"/>
              <a:t>melonjak</a:t>
            </a:r>
            <a:r>
              <a:rPr lang="en-US" dirty="0" smtClean="0"/>
              <a:t>.</a:t>
            </a:r>
          </a:p>
          <a:p>
            <a:pPr marL="365760" indent="-256032" fontAlgn="auto">
              <a:spcAft>
                <a:spcPts val="0"/>
              </a:spcAft>
              <a:buFont typeface="Wingdings 3"/>
              <a:buChar char=""/>
              <a:defRPr/>
            </a:pPr>
            <a:r>
              <a:rPr lang="en-US" b="1" dirty="0" smtClean="0"/>
              <a:t> </a:t>
            </a:r>
            <a:endParaRPr lang="en-US" dirty="0" smtClean="0"/>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 y="274638"/>
            <a:ext cx="8229600" cy="1935162"/>
          </a:xfrm>
        </p:spPr>
        <p:txBody>
          <a:bodyPr/>
          <a:lstStyle/>
          <a:p>
            <a:pPr marL="457200" indent="-457200" fontAlgn="auto">
              <a:spcAft>
                <a:spcPts val="0"/>
              </a:spcAft>
              <a:buFont typeface="+mj-lt"/>
              <a:buAutoNum type="arabicPeriod" startAt="3"/>
              <a:defRPr/>
            </a:pPr>
            <a:r>
              <a:rPr lang="en-US" sz="2000" dirty="0" err="1" smtClean="0"/>
              <a:t>Pilihlah</a:t>
            </a:r>
            <a:r>
              <a:rPr lang="en-US" sz="2000" dirty="0" smtClean="0"/>
              <a:t> </a:t>
            </a:r>
            <a:r>
              <a:rPr lang="en-US" sz="2000" dirty="0" err="1" smtClean="0"/>
              <a:t>satu</a:t>
            </a:r>
            <a:r>
              <a:rPr lang="en-US" sz="2000" dirty="0" smtClean="0"/>
              <a:t> </a:t>
            </a:r>
            <a:r>
              <a:rPr lang="en-US" sz="2000" dirty="0" err="1" smtClean="0"/>
              <a:t>dari</a:t>
            </a:r>
            <a:r>
              <a:rPr lang="en-US" sz="2000" dirty="0" smtClean="0"/>
              <a:t> </a:t>
            </a:r>
            <a:r>
              <a:rPr lang="en-US" sz="2000" dirty="0" err="1" smtClean="0"/>
              <a:t>dua</a:t>
            </a:r>
            <a:r>
              <a:rPr lang="en-US" sz="2000" dirty="0" smtClean="0"/>
              <a:t> </a:t>
            </a:r>
            <a:r>
              <a:rPr lang="en-US" sz="2000" dirty="0" err="1" smtClean="0"/>
              <a:t>paragraf</a:t>
            </a:r>
            <a:r>
              <a:rPr lang="en-US" sz="2000" dirty="0" smtClean="0"/>
              <a:t> </a:t>
            </a:r>
            <a:r>
              <a:rPr lang="en-US" sz="2000" dirty="0" err="1" smtClean="0"/>
              <a:t>di</a:t>
            </a:r>
            <a:r>
              <a:rPr lang="en-US" sz="2000" dirty="0" smtClean="0"/>
              <a:t> </a:t>
            </a:r>
            <a:r>
              <a:rPr lang="en-US" sz="2000" dirty="0" err="1" smtClean="0"/>
              <a:t>bawah</a:t>
            </a:r>
            <a:r>
              <a:rPr lang="en-US" sz="2000" dirty="0" smtClean="0"/>
              <a:t> </a:t>
            </a:r>
            <a:r>
              <a:rPr lang="en-US" sz="2000" dirty="0" err="1" smtClean="0"/>
              <a:t>ini</a:t>
            </a:r>
            <a:r>
              <a:rPr lang="en-US" sz="2000" dirty="0" smtClean="0"/>
              <a:t>. </a:t>
            </a:r>
            <a:r>
              <a:rPr lang="en-US" sz="2000" dirty="0" err="1" smtClean="0"/>
              <a:t>Kemudian</a:t>
            </a:r>
            <a:r>
              <a:rPr lang="en-US" sz="2000" dirty="0" smtClean="0"/>
              <a:t>, </a:t>
            </a:r>
            <a:r>
              <a:rPr lang="en-US" sz="2000" dirty="0" err="1" smtClean="0"/>
              <a:t>buatlah</a:t>
            </a:r>
            <a:r>
              <a:rPr lang="en-US" sz="2000" dirty="0" smtClean="0"/>
              <a:t> </a:t>
            </a:r>
            <a:r>
              <a:rPr lang="en-US" sz="2000" u="sng" dirty="0" err="1" smtClean="0"/>
              <a:t>kerangka</a:t>
            </a:r>
            <a:r>
              <a:rPr lang="en-US" sz="2000" dirty="0" smtClean="0"/>
              <a:t> </a:t>
            </a:r>
            <a:r>
              <a:rPr lang="en-US" sz="2000" u="sng" dirty="0" err="1" smtClean="0"/>
              <a:t>paragraf</a:t>
            </a:r>
            <a:r>
              <a:rPr lang="en-US" sz="2000" dirty="0" smtClean="0"/>
              <a:t> </a:t>
            </a:r>
            <a:r>
              <a:rPr lang="en-US" sz="2000" dirty="0" err="1" smtClean="0"/>
              <a:t>berdasarkan</a:t>
            </a:r>
            <a:r>
              <a:rPr lang="en-US" sz="2000" dirty="0" smtClean="0"/>
              <a:t> </a:t>
            </a:r>
            <a:r>
              <a:rPr lang="en-US" sz="2000" dirty="0" err="1" smtClean="0"/>
              <a:t>paragraf</a:t>
            </a:r>
            <a:r>
              <a:rPr lang="en-US" sz="2000" dirty="0" smtClean="0"/>
              <a:t> yang </a:t>
            </a:r>
            <a:r>
              <a:rPr lang="en-US" sz="2000" dirty="0" err="1" smtClean="0"/>
              <a:t>Anda</a:t>
            </a:r>
            <a:r>
              <a:rPr lang="en-US" sz="2000" dirty="0" smtClean="0"/>
              <a:t> </a:t>
            </a:r>
            <a:r>
              <a:rPr lang="en-US" sz="2000" dirty="0" err="1" smtClean="0"/>
              <a:t>pilih</a:t>
            </a:r>
            <a:r>
              <a:rPr lang="en-US" sz="2000" dirty="0" smtClean="0"/>
              <a:t>. </a:t>
            </a:r>
            <a:r>
              <a:rPr lang="en-US" sz="2000" dirty="0" err="1" smtClean="0"/>
              <a:t>Lalu</a:t>
            </a:r>
            <a:r>
              <a:rPr lang="en-US" sz="2000" dirty="0" smtClean="0"/>
              <a:t>, </a:t>
            </a:r>
            <a:r>
              <a:rPr lang="en-US" sz="2000" u="sng" dirty="0" err="1" smtClean="0"/>
              <a:t>kembangkan</a:t>
            </a:r>
            <a:r>
              <a:rPr lang="en-US" sz="2000" dirty="0" smtClean="0"/>
              <a:t> </a:t>
            </a:r>
            <a:r>
              <a:rPr lang="en-US" sz="2000" u="sng" dirty="0" err="1" smtClean="0"/>
              <a:t>paragraf</a:t>
            </a:r>
            <a:r>
              <a:rPr lang="en-US" sz="2000" dirty="0" smtClean="0"/>
              <a:t> </a:t>
            </a:r>
            <a:r>
              <a:rPr lang="en-US" sz="2000" u="sng" dirty="0" err="1" smtClean="0"/>
              <a:t>tersebut</a:t>
            </a:r>
            <a:r>
              <a:rPr lang="en-US" sz="2000" dirty="0" smtClean="0"/>
              <a:t> </a:t>
            </a:r>
            <a:r>
              <a:rPr lang="en-US" sz="2000" u="sng" dirty="0" err="1" smtClean="0"/>
              <a:t>menjadi</a:t>
            </a:r>
            <a:r>
              <a:rPr lang="en-US" sz="2000" dirty="0" smtClean="0"/>
              <a:t> </a:t>
            </a:r>
            <a:r>
              <a:rPr lang="en-US" sz="2000" u="sng" dirty="0" err="1" smtClean="0"/>
              <a:t>sebuah</a:t>
            </a:r>
            <a:r>
              <a:rPr lang="en-US" sz="2000" dirty="0" smtClean="0"/>
              <a:t> </a:t>
            </a:r>
            <a:r>
              <a:rPr lang="en-US" sz="2000" u="sng" dirty="0" err="1" smtClean="0"/>
              <a:t>wacana</a:t>
            </a:r>
            <a:r>
              <a:rPr lang="en-US" sz="2000" dirty="0" smtClean="0"/>
              <a:t> yang </a:t>
            </a:r>
            <a:r>
              <a:rPr lang="en-US" sz="2000" dirty="0" err="1" smtClean="0"/>
              <a:t>lebih</a:t>
            </a:r>
            <a:r>
              <a:rPr lang="en-US" sz="2000" dirty="0" smtClean="0"/>
              <a:t> </a:t>
            </a:r>
            <a:r>
              <a:rPr lang="en-US" sz="2000" dirty="0" err="1" smtClean="0"/>
              <a:t>luas</a:t>
            </a:r>
            <a:r>
              <a:rPr lang="en-US" sz="2000" dirty="0" smtClean="0"/>
              <a:t>. </a:t>
            </a:r>
            <a:r>
              <a:rPr lang="en-US" sz="2000" dirty="0" err="1" smtClean="0"/>
              <a:t>Selanjutnya</a:t>
            </a:r>
            <a:r>
              <a:rPr lang="en-US" sz="2000" dirty="0" smtClean="0"/>
              <a:t>, </a:t>
            </a:r>
            <a:r>
              <a:rPr lang="en-US" sz="2000" u="sng" dirty="0" err="1" smtClean="0"/>
              <a:t>tentukan</a:t>
            </a:r>
            <a:r>
              <a:rPr lang="en-US" sz="2000" dirty="0" smtClean="0"/>
              <a:t> </a:t>
            </a:r>
            <a:r>
              <a:rPr lang="en-US" sz="2000" u="sng" dirty="0" err="1" smtClean="0"/>
              <a:t>judul</a:t>
            </a:r>
            <a:r>
              <a:rPr lang="en-US" sz="2000" dirty="0" smtClean="0"/>
              <a:t> yang </a:t>
            </a:r>
            <a:r>
              <a:rPr lang="en-US" sz="2000" dirty="0" err="1" smtClean="0"/>
              <a:t>tepat</a:t>
            </a:r>
            <a:r>
              <a:rPr lang="en-US" sz="2000" dirty="0" smtClean="0"/>
              <a:t> </a:t>
            </a:r>
            <a:r>
              <a:rPr lang="en-US" sz="2000" dirty="0" err="1" smtClean="0"/>
              <a:t>untuk</a:t>
            </a:r>
            <a:r>
              <a:rPr lang="en-US" sz="2000" dirty="0" smtClean="0"/>
              <a:t> </a:t>
            </a:r>
            <a:r>
              <a:rPr lang="en-US" sz="2000" dirty="0" err="1" smtClean="0"/>
              <a:t>wacana</a:t>
            </a:r>
            <a:r>
              <a:rPr lang="en-US" sz="2000" dirty="0" smtClean="0"/>
              <a:t> yang </a:t>
            </a:r>
            <a:r>
              <a:rPr lang="en-US" sz="2000" dirty="0" err="1" smtClean="0"/>
              <a:t>Anda</a:t>
            </a:r>
            <a:r>
              <a:rPr lang="en-US" sz="2000" dirty="0" smtClean="0"/>
              <a:t> </a:t>
            </a:r>
            <a:r>
              <a:rPr lang="en-US" sz="2000" dirty="0" err="1" smtClean="0"/>
              <a:t>susun</a:t>
            </a:r>
            <a:r>
              <a:rPr lang="en-US" sz="2000" dirty="0" smtClean="0"/>
              <a:t> </a:t>
            </a:r>
            <a:r>
              <a:rPr lang="en-US" sz="2000" dirty="0" err="1" smtClean="0"/>
              <a:t>tersebut</a:t>
            </a:r>
            <a:r>
              <a:rPr lang="en-US" sz="2000" dirty="0" smtClean="0"/>
              <a:t>.</a:t>
            </a:r>
            <a:br>
              <a:rPr lang="en-US" sz="2000" dirty="0" smtClean="0"/>
            </a:br>
            <a:endParaRPr lang="en-US" sz="2000" dirty="0"/>
          </a:p>
        </p:txBody>
      </p:sp>
    </p:spTree>
  </p:cSld>
  <p:clrMapOvr>
    <a:masterClrMapping/>
  </p:clrMapOvr>
  <p:transition spd="slow">
    <p:push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700"/>
          </a:xfrm>
        </p:spPr>
        <p:txBody>
          <a:bodyPr>
            <a:normAutofit fontScale="92500" lnSpcReduction="10000"/>
          </a:bodyPr>
          <a:lstStyle/>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dirty="0" smtClean="0"/>
              <a:t>	</a:t>
            </a:r>
            <a:r>
              <a:rPr lang="en-US" dirty="0" err="1" smtClean="0"/>
              <a:t>Pada</a:t>
            </a:r>
            <a:r>
              <a:rPr lang="en-US" dirty="0" smtClean="0"/>
              <a:t> </a:t>
            </a:r>
            <a:r>
              <a:rPr lang="en-US" dirty="0" err="1" smtClean="0"/>
              <a:t>abad</a:t>
            </a:r>
            <a:r>
              <a:rPr lang="en-US" dirty="0" smtClean="0"/>
              <a:t> ke-21, Asia </a:t>
            </a:r>
            <a:r>
              <a:rPr lang="en-US" dirty="0" err="1" smtClean="0"/>
              <a:t>diramalkan</a:t>
            </a:r>
            <a:r>
              <a:rPr lang="en-US" dirty="0" smtClean="0"/>
              <a:t> </a:t>
            </a:r>
            <a:r>
              <a:rPr lang="en-US" dirty="0" err="1" smtClean="0"/>
              <a:t>menjadi</a:t>
            </a:r>
            <a:r>
              <a:rPr lang="en-US" dirty="0" smtClean="0"/>
              <a:t> </a:t>
            </a:r>
            <a:r>
              <a:rPr lang="en-US" dirty="0" err="1" smtClean="0"/>
              <a:t>pusat</a:t>
            </a:r>
            <a:r>
              <a:rPr lang="en-US" dirty="0" smtClean="0"/>
              <a:t> </a:t>
            </a:r>
            <a:r>
              <a:rPr lang="en-US" dirty="0" err="1" smtClean="0"/>
              <a:t>ekonomi</a:t>
            </a:r>
            <a:r>
              <a:rPr lang="en-US" dirty="0" smtClean="0"/>
              <a:t> </a:t>
            </a:r>
            <a:r>
              <a:rPr lang="en-US" dirty="0" err="1" smtClean="0"/>
              <a:t>dunia</a:t>
            </a:r>
            <a:r>
              <a:rPr lang="en-US" dirty="0" smtClean="0"/>
              <a:t>. </a:t>
            </a:r>
            <a:r>
              <a:rPr lang="en-US" dirty="0" err="1" smtClean="0"/>
              <a:t>Ramalan</a:t>
            </a:r>
            <a:r>
              <a:rPr lang="en-US" dirty="0" smtClean="0"/>
              <a:t> </a:t>
            </a:r>
            <a:r>
              <a:rPr lang="en-US" dirty="0" err="1" smtClean="0"/>
              <a:t>ini</a:t>
            </a:r>
            <a:r>
              <a:rPr lang="en-US" dirty="0" smtClean="0"/>
              <a:t> </a:t>
            </a:r>
            <a:r>
              <a:rPr lang="en-US" dirty="0" err="1" smtClean="0"/>
              <a:t>berdasarkan</a:t>
            </a:r>
            <a:r>
              <a:rPr lang="en-US" dirty="0" smtClean="0"/>
              <a:t> </a:t>
            </a:r>
            <a:r>
              <a:rPr lang="en-US" dirty="0" err="1" smtClean="0"/>
              <a:t>beberapa</a:t>
            </a:r>
            <a:r>
              <a:rPr lang="en-US" dirty="0" smtClean="0"/>
              <a:t> </a:t>
            </a:r>
            <a:r>
              <a:rPr lang="en-US" dirty="0" err="1" smtClean="0"/>
              <a:t>fakta</a:t>
            </a:r>
            <a:r>
              <a:rPr lang="en-US" dirty="0" smtClean="0"/>
              <a:t> yang </a:t>
            </a:r>
            <a:r>
              <a:rPr lang="en-US" dirty="0" err="1" smtClean="0"/>
              <a:t>ada</a:t>
            </a:r>
            <a:r>
              <a:rPr lang="en-US" dirty="0" smtClean="0"/>
              <a:t>. </a:t>
            </a:r>
            <a:r>
              <a:rPr lang="en-US" dirty="0" err="1" smtClean="0"/>
              <a:t>Pertama</a:t>
            </a:r>
            <a:r>
              <a:rPr lang="en-US" dirty="0" smtClean="0"/>
              <a:t>, </a:t>
            </a:r>
            <a:r>
              <a:rPr lang="en-US" dirty="0" err="1" smtClean="0"/>
              <a:t>jumlah</a:t>
            </a:r>
            <a:r>
              <a:rPr lang="en-US" dirty="0" smtClean="0"/>
              <a:t> </a:t>
            </a:r>
            <a:r>
              <a:rPr lang="en-US" dirty="0" err="1" smtClean="0"/>
              <a:t>penduduk</a:t>
            </a:r>
            <a:r>
              <a:rPr lang="en-US" dirty="0" smtClean="0"/>
              <a:t> Asia </a:t>
            </a:r>
            <a:r>
              <a:rPr lang="en-US" dirty="0" err="1" smtClean="0"/>
              <a:t>ialah</a:t>
            </a:r>
            <a:r>
              <a:rPr lang="en-US" dirty="0" smtClean="0"/>
              <a:t> </a:t>
            </a:r>
            <a:r>
              <a:rPr lang="en-US" dirty="0" err="1" smtClean="0"/>
              <a:t>setengah</a:t>
            </a:r>
            <a:r>
              <a:rPr lang="en-US" dirty="0" smtClean="0"/>
              <a:t> </a:t>
            </a:r>
            <a:r>
              <a:rPr lang="en-US" dirty="0" err="1" smtClean="0"/>
              <a:t>penduduk</a:t>
            </a:r>
            <a:r>
              <a:rPr lang="en-US" dirty="0" smtClean="0"/>
              <a:t> </a:t>
            </a:r>
            <a:r>
              <a:rPr lang="en-US" dirty="0" err="1" smtClean="0"/>
              <a:t>dunia</a:t>
            </a:r>
            <a:r>
              <a:rPr lang="en-US" dirty="0" smtClean="0"/>
              <a:t>. Di </a:t>
            </a:r>
            <a:r>
              <a:rPr lang="en-US" dirty="0" err="1" smtClean="0"/>
              <a:t>antaranya</a:t>
            </a:r>
            <a:r>
              <a:rPr lang="en-US" dirty="0" smtClean="0"/>
              <a:t> </a:t>
            </a:r>
            <a:r>
              <a:rPr lang="en-US" dirty="0" err="1" smtClean="0"/>
              <a:t>kira-kira</a:t>
            </a:r>
            <a:r>
              <a:rPr lang="en-US" dirty="0" smtClean="0"/>
              <a:t> 500 </a:t>
            </a:r>
            <a:r>
              <a:rPr lang="en-US" dirty="0" err="1" smtClean="0"/>
              <a:t>juta</a:t>
            </a:r>
            <a:r>
              <a:rPr lang="en-US" dirty="0" smtClean="0"/>
              <a:t> </a:t>
            </a:r>
            <a:r>
              <a:rPr lang="en-US" dirty="0" err="1" smtClean="0"/>
              <a:t>orang</a:t>
            </a:r>
            <a:r>
              <a:rPr lang="en-US" dirty="0" smtClean="0"/>
              <a:t> yang </a:t>
            </a:r>
            <a:r>
              <a:rPr lang="en-US" dirty="0" err="1" smtClean="0"/>
              <a:t>termasuk</a:t>
            </a:r>
            <a:r>
              <a:rPr lang="en-US" dirty="0" smtClean="0"/>
              <a:t> </a:t>
            </a:r>
            <a:r>
              <a:rPr lang="en-US" dirty="0" err="1" smtClean="0"/>
              <a:t>dalam</a:t>
            </a:r>
            <a:r>
              <a:rPr lang="en-US" dirty="0" smtClean="0"/>
              <a:t> </a:t>
            </a:r>
            <a:r>
              <a:rPr lang="en-US" dirty="0" err="1" smtClean="0"/>
              <a:t>kategori</a:t>
            </a:r>
            <a:r>
              <a:rPr lang="en-US" dirty="0" smtClean="0"/>
              <a:t> </a:t>
            </a:r>
            <a:r>
              <a:rPr lang="en-US" dirty="0" err="1" smtClean="0"/>
              <a:t>kelas</a:t>
            </a:r>
            <a:r>
              <a:rPr lang="en-US" dirty="0" smtClean="0"/>
              <a:t> </a:t>
            </a:r>
            <a:r>
              <a:rPr lang="en-US" dirty="0" err="1" smtClean="0"/>
              <a:t>menengah</a:t>
            </a:r>
            <a:r>
              <a:rPr lang="en-US" dirty="0" smtClean="0"/>
              <a:t>. Hal </a:t>
            </a:r>
            <a:r>
              <a:rPr lang="en-US" dirty="0" err="1" smtClean="0"/>
              <a:t>ini</a:t>
            </a:r>
            <a:r>
              <a:rPr lang="en-US" dirty="0" smtClean="0"/>
              <a:t> </a:t>
            </a:r>
            <a:r>
              <a:rPr lang="en-US" dirty="0" err="1" smtClean="0"/>
              <a:t>jelas</a:t>
            </a:r>
            <a:r>
              <a:rPr lang="en-US" dirty="0" smtClean="0"/>
              <a:t> </a:t>
            </a:r>
            <a:r>
              <a:rPr lang="en-US" dirty="0" err="1" smtClean="0"/>
              <a:t>merupakan</a:t>
            </a:r>
            <a:r>
              <a:rPr lang="en-US" dirty="0" smtClean="0"/>
              <a:t> </a:t>
            </a:r>
            <a:r>
              <a:rPr lang="en-US" dirty="0" err="1" smtClean="0"/>
              <a:t>potensi</a:t>
            </a:r>
            <a:r>
              <a:rPr lang="en-US" dirty="0" smtClean="0"/>
              <a:t> </a:t>
            </a:r>
            <a:r>
              <a:rPr lang="en-US" dirty="0" err="1" smtClean="0"/>
              <a:t>pasar</a:t>
            </a:r>
            <a:r>
              <a:rPr lang="en-US" dirty="0" smtClean="0"/>
              <a:t> yang </a:t>
            </a:r>
            <a:r>
              <a:rPr lang="en-US" dirty="0" err="1" smtClean="0"/>
              <a:t>besar</a:t>
            </a:r>
            <a:r>
              <a:rPr lang="en-US" dirty="0" smtClean="0"/>
              <a:t>. </a:t>
            </a:r>
            <a:r>
              <a:rPr lang="en-US" dirty="0" err="1" smtClean="0"/>
              <a:t>Kedua</a:t>
            </a:r>
            <a:r>
              <a:rPr lang="en-US" dirty="0" smtClean="0"/>
              <a:t>, </a:t>
            </a:r>
            <a:r>
              <a:rPr lang="en-US" dirty="0" err="1" smtClean="0"/>
              <a:t>tingkat</a:t>
            </a:r>
            <a:r>
              <a:rPr lang="en-US" dirty="0" smtClean="0"/>
              <a:t> </a:t>
            </a:r>
            <a:r>
              <a:rPr lang="en-US" dirty="0" err="1" smtClean="0"/>
              <a:t>teknologi</a:t>
            </a:r>
            <a:r>
              <a:rPr lang="en-US" dirty="0" smtClean="0"/>
              <a:t> </a:t>
            </a:r>
            <a:r>
              <a:rPr lang="en-US" dirty="0" err="1" smtClean="0"/>
              <a:t>di</a:t>
            </a:r>
            <a:r>
              <a:rPr lang="en-US" dirty="0" smtClean="0"/>
              <a:t> Asia </a:t>
            </a:r>
            <a:r>
              <a:rPr lang="en-US" dirty="0" err="1" smtClean="0"/>
              <a:t>sudah</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negara-negara</a:t>
            </a:r>
            <a:r>
              <a:rPr lang="en-US" dirty="0" smtClean="0"/>
              <a:t> Barat. </a:t>
            </a:r>
            <a:r>
              <a:rPr lang="en-US" dirty="0" err="1" smtClean="0"/>
              <a:t>Banyak</a:t>
            </a:r>
            <a:r>
              <a:rPr lang="en-US" dirty="0" smtClean="0"/>
              <a:t> </a:t>
            </a:r>
            <a:r>
              <a:rPr lang="en-US" dirty="0" err="1" smtClean="0"/>
              <a:t>pabrik-pabrik</a:t>
            </a:r>
            <a:r>
              <a:rPr lang="en-US" dirty="0" smtClean="0"/>
              <a:t> </a:t>
            </a:r>
            <a:r>
              <a:rPr lang="en-US" dirty="0" err="1" smtClean="0"/>
              <a:t>di</a:t>
            </a:r>
            <a:r>
              <a:rPr lang="en-US" dirty="0" smtClean="0"/>
              <a:t> Barat yang </a:t>
            </a:r>
            <a:r>
              <a:rPr lang="en-US" dirty="0" err="1" smtClean="0"/>
              <a:t>pindah</a:t>
            </a:r>
            <a:r>
              <a:rPr lang="en-US" dirty="0" smtClean="0"/>
              <a:t> </a:t>
            </a:r>
            <a:r>
              <a:rPr lang="en-US" dirty="0" err="1" smtClean="0"/>
              <a:t>ke</a:t>
            </a:r>
            <a:r>
              <a:rPr lang="en-US" dirty="0" smtClean="0"/>
              <a:t> Asia </a:t>
            </a:r>
            <a:r>
              <a:rPr lang="en-US" dirty="0" err="1" smtClean="0"/>
              <a:t>karena</a:t>
            </a:r>
            <a:r>
              <a:rPr lang="en-US" dirty="0" smtClean="0"/>
              <a:t> </a:t>
            </a:r>
            <a:r>
              <a:rPr lang="en-US" dirty="0" err="1" smtClean="0"/>
              <a:t>dapat</a:t>
            </a:r>
            <a:r>
              <a:rPr lang="en-US" dirty="0" smtClean="0"/>
              <a:t> </a:t>
            </a:r>
            <a:r>
              <a:rPr lang="en-US" dirty="0" err="1" smtClean="0"/>
              <a:t>memperoleh</a:t>
            </a:r>
            <a:r>
              <a:rPr lang="en-US" dirty="0" smtClean="0"/>
              <a:t> modal, </a:t>
            </a:r>
            <a:r>
              <a:rPr lang="en-US" dirty="0" err="1" smtClean="0"/>
              <a:t>tanah</a:t>
            </a:r>
            <a:r>
              <a:rPr lang="en-US" dirty="0" smtClean="0"/>
              <a:t>, </a:t>
            </a:r>
            <a:r>
              <a:rPr lang="en-US" dirty="0" err="1" smtClean="0"/>
              <a:t>dan</a:t>
            </a:r>
            <a:r>
              <a:rPr lang="en-US" dirty="0" smtClean="0"/>
              <a:t> </a:t>
            </a:r>
            <a:r>
              <a:rPr lang="en-US" dirty="0" err="1" smtClean="0"/>
              <a:t>tenaga</a:t>
            </a:r>
            <a:r>
              <a:rPr lang="en-US" dirty="0" smtClean="0"/>
              <a:t> </a:t>
            </a:r>
            <a:r>
              <a:rPr lang="en-US" dirty="0" err="1" smtClean="0"/>
              <a:t>kerja</a:t>
            </a:r>
            <a:r>
              <a:rPr lang="en-US" dirty="0" smtClean="0"/>
              <a:t> yang </a:t>
            </a:r>
            <a:r>
              <a:rPr lang="en-US" dirty="0" err="1" smtClean="0"/>
              <a:t>lebih</a:t>
            </a:r>
            <a:r>
              <a:rPr lang="en-US" dirty="0" smtClean="0"/>
              <a:t> </a:t>
            </a:r>
            <a:r>
              <a:rPr lang="en-US" dirty="0" err="1" smtClean="0"/>
              <a:t>mudah</a:t>
            </a:r>
            <a:r>
              <a:rPr lang="en-US" dirty="0" smtClean="0"/>
              <a:t> </a:t>
            </a:r>
            <a:r>
              <a:rPr lang="en-US" dirty="0" err="1" smtClean="0"/>
              <a:t>dan</a:t>
            </a:r>
            <a:r>
              <a:rPr lang="en-US" dirty="0" smtClean="0"/>
              <a:t> </a:t>
            </a:r>
            <a:r>
              <a:rPr lang="en-US" dirty="0" err="1" smtClean="0"/>
              <a:t>murah</a:t>
            </a:r>
            <a:r>
              <a:rPr lang="en-US" dirty="0" smtClean="0"/>
              <a:t> </a:t>
            </a:r>
            <a:r>
              <a:rPr lang="en-US" dirty="0" err="1" smtClean="0"/>
              <a:t>bila</a:t>
            </a:r>
            <a:r>
              <a:rPr lang="en-US" dirty="0" smtClean="0"/>
              <a:t> </a:t>
            </a:r>
            <a:r>
              <a:rPr lang="en-US" dirty="0" err="1" smtClean="0"/>
              <a:t>dibandingkan</a:t>
            </a:r>
            <a:r>
              <a:rPr lang="en-US" dirty="0" smtClean="0"/>
              <a:t> </a:t>
            </a:r>
            <a:r>
              <a:rPr lang="en-US" dirty="0" err="1" smtClean="0"/>
              <a:t>di</a:t>
            </a:r>
            <a:r>
              <a:rPr lang="en-US" dirty="0" smtClean="0"/>
              <a:t> Barat.</a:t>
            </a:r>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pPr fontAlgn="auto">
              <a:spcAft>
                <a:spcPts val="0"/>
              </a:spcAft>
              <a:defRPr/>
            </a:pPr>
            <a:r>
              <a:rPr lang="en-US" dirty="0" err="1" smtClean="0"/>
              <a:t>Paragraf</a:t>
            </a:r>
            <a:r>
              <a:rPr lang="en-US" dirty="0" smtClean="0"/>
              <a:t> (2)</a:t>
            </a:r>
            <a:endParaRPr lang="en-US" dirty="0"/>
          </a:p>
        </p:txBody>
      </p:sp>
    </p:spTree>
  </p:cSld>
  <p:clrMapOvr>
    <a:masterClrMapping/>
  </p:clrMapOvr>
  <p:transition spd="slow">
    <p:push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100"/>
          </a:xfrm>
        </p:spPr>
        <p:txBody>
          <a:bodyPr>
            <a:normAutofit fontScale="92500" lnSpcReduction="20000"/>
          </a:bodyPr>
          <a:lstStyle/>
          <a:p>
            <a:pPr marL="624078" indent="-514350" fontAlgn="auto">
              <a:spcAft>
                <a:spcPts val="0"/>
              </a:spcAft>
              <a:buFont typeface="+mj-lt"/>
              <a:buAutoNum type="arabicPeriod"/>
              <a:defRPr/>
            </a:pPr>
            <a:r>
              <a:rPr lang="en-US" dirty="0" err="1" smtClean="0"/>
              <a:t>paragraf</a:t>
            </a:r>
            <a:r>
              <a:rPr lang="en-US" dirty="0" smtClean="0"/>
              <a:t> </a:t>
            </a:r>
            <a:r>
              <a:rPr lang="en-US" dirty="0" err="1" smtClean="0"/>
              <a:t>pembuka</a:t>
            </a:r>
            <a:r>
              <a:rPr lang="en-US" dirty="0" smtClean="0"/>
              <a:t> yang </a:t>
            </a:r>
            <a:r>
              <a:rPr lang="en-US" dirty="0" err="1" smtClean="0"/>
              <a:t>terletak</a:t>
            </a:r>
            <a:r>
              <a:rPr lang="en-US" dirty="0" smtClean="0"/>
              <a:t> </a:t>
            </a:r>
            <a:r>
              <a:rPr lang="en-US" dirty="0" err="1" smtClean="0"/>
              <a:t>di</a:t>
            </a:r>
            <a:r>
              <a:rPr lang="en-US" dirty="0" smtClean="0"/>
              <a:t> </a:t>
            </a:r>
            <a:r>
              <a:rPr lang="en-US" dirty="0" err="1" smtClean="0"/>
              <a:t>awal</a:t>
            </a:r>
            <a:r>
              <a:rPr lang="en-US" dirty="0" smtClean="0"/>
              <a:t> </a:t>
            </a:r>
            <a:r>
              <a:rPr lang="en-US" dirty="0" err="1" smtClean="0"/>
              <a:t>karangan</a:t>
            </a:r>
            <a:r>
              <a:rPr lang="en-US" dirty="0" smtClean="0"/>
              <a:t> </a:t>
            </a:r>
            <a:r>
              <a:rPr lang="en-US" dirty="0" err="1" smtClean="0"/>
              <a:t>atau</a:t>
            </a:r>
            <a:r>
              <a:rPr lang="en-US" dirty="0" smtClean="0"/>
              <a:t> </a:t>
            </a:r>
            <a:r>
              <a:rPr lang="en-US" dirty="0" err="1" smtClean="0"/>
              <a:t>bab</a:t>
            </a:r>
            <a:r>
              <a:rPr lang="en-US" dirty="0" smtClean="0"/>
              <a:t>,</a:t>
            </a:r>
          </a:p>
          <a:p>
            <a:pPr marL="624078" indent="-514350" fontAlgn="auto">
              <a:spcAft>
                <a:spcPts val="0"/>
              </a:spcAft>
              <a:buFont typeface="+mj-lt"/>
              <a:buAutoNum type="arabicPeriod"/>
              <a:defRPr/>
            </a:pPr>
            <a:r>
              <a:rPr lang="en-US" dirty="0" err="1" smtClean="0"/>
              <a:t>paragraf</a:t>
            </a:r>
            <a:r>
              <a:rPr lang="en-US" dirty="0" smtClean="0"/>
              <a:t> </a:t>
            </a:r>
            <a:r>
              <a:rPr lang="en-US" dirty="0" err="1" smtClean="0"/>
              <a:t>isi</a:t>
            </a:r>
            <a:r>
              <a:rPr lang="en-US" dirty="0" smtClean="0"/>
              <a:t> yang </a:t>
            </a:r>
            <a:r>
              <a:rPr lang="en-US" dirty="0" err="1" smtClean="0"/>
              <a:t>membangun</a:t>
            </a:r>
            <a:r>
              <a:rPr lang="en-US" dirty="0" smtClean="0"/>
              <a:t> </a:t>
            </a:r>
            <a:r>
              <a:rPr lang="en-US" dirty="0" err="1" smtClean="0"/>
              <a:t>badan</a:t>
            </a:r>
            <a:r>
              <a:rPr lang="en-US" dirty="0" smtClean="0"/>
              <a:t> </a:t>
            </a:r>
            <a:r>
              <a:rPr lang="en-US" dirty="0" err="1" smtClean="0"/>
              <a:t>karangan</a:t>
            </a:r>
            <a:r>
              <a:rPr lang="en-US" dirty="0" smtClean="0"/>
              <a:t> </a:t>
            </a:r>
            <a:r>
              <a:rPr lang="en-US" dirty="0" err="1" smtClean="0"/>
              <a:t>atau</a:t>
            </a:r>
            <a:r>
              <a:rPr lang="en-US" dirty="0" smtClean="0"/>
              <a:t> </a:t>
            </a:r>
            <a:r>
              <a:rPr lang="en-US" dirty="0" err="1" smtClean="0"/>
              <a:t>bab</a:t>
            </a:r>
            <a:r>
              <a:rPr lang="en-US" dirty="0" smtClean="0"/>
              <a:t>, </a:t>
            </a:r>
            <a:r>
              <a:rPr lang="en-US" dirty="0" err="1" smtClean="0"/>
              <a:t>dan</a:t>
            </a:r>
            <a:endParaRPr lang="en-US" dirty="0" smtClean="0"/>
          </a:p>
          <a:p>
            <a:pPr marL="624078" indent="-514350" fontAlgn="auto">
              <a:spcAft>
                <a:spcPts val="0"/>
              </a:spcAft>
              <a:buFont typeface="+mj-lt"/>
              <a:buAutoNum type="arabicPeriod"/>
              <a:defRPr/>
            </a:pPr>
            <a:r>
              <a:rPr lang="en-US" dirty="0" err="1" smtClean="0"/>
              <a:t>paragraf</a:t>
            </a:r>
            <a:r>
              <a:rPr lang="en-US" dirty="0" smtClean="0"/>
              <a:t> </a:t>
            </a:r>
            <a:r>
              <a:rPr lang="en-US" dirty="0" err="1" smtClean="0"/>
              <a:t>penutup</a:t>
            </a:r>
            <a:r>
              <a:rPr lang="en-US" dirty="0" smtClean="0"/>
              <a:t> </a:t>
            </a:r>
            <a:r>
              <a:rPr lang="en-US" dirty="0" err="1" smtClean="0"/>
              <a:t>atau</a:t>
            </a:r>
            <a:r>
              <a:rPr lang="en-US" dirty="0" smtClean="0"/>
              <a:t> </a:t>
            </a:r>
            <a:r>
              <a:rPr lang="en-US" dirty="0" err="1" smtClean="0"/>
              <a:t>pengalih</a:t>
            </a:r>
            <a:r>
              <a:rPr lang="en-US" dirty="0" smtClean="0"/>
              <a:t> yang </a:t>
            </a:r>
            <a:r>
              <a:rPr lang="en-US" dirty="0" err="1" smtClean="0"/>
              <a:t>mengakhiri</a:t>
            </a:r>
            <a:r>
              <a:rPr lang="en-US" dirty="0" smtClean="0"/>
              <a:t> </a:t>
            </a:r>
            <a:r>
              <a:rPr lang="en-US" dirty="0" err="1" smtClean="0"/>
              <a:t>sebuah</a:t>
            </a:r>
            <a:r>
              <a:rPr lang="en-US" dirty="0" smtClean="0"/>
              <a:t> </a:t>
            </a:r>
            <a:r>
              <a:rPr lang="en-US" dirty="0" err="1" smtClean="0"/>
              <a:t>karangan</a:t>
            </a:r>
            <a:r>
              <a:rPr lang="en-US" dirty="0" smtClean="0"/>
              <a:t> </a:t>
            </a:r>
            <a:r>
              <a:rPr lang="en-US" dirty="0" err="1" smtClean="0"/>
              <a:t>bab</a:t>
            </a:r>
            <a:r>
              <a:rPr lang="en-US" dirty="0" smtClean="0"/>
              <a:t>. </a:t>
            </a:r>
          </a:p>
          <a:p>
            <a:pPr marL="365760" indent="-256032" fontAlgn="auto">
              <a:spcAft>
                <a:spcPts val="0"/>
              </a:spcAft>
              <a:buFont typeface="Wingdings 3"/>
              <a:buNone/>
              <a:defRPr/>
            </a:pPr>
            <a:r>
              <a:rPr lang="en-US" dirty="0" smtClean="0"/>
              <a:t>		</a:t>
            </a:r>
            <a:r>
              <a:rPr lang="en-US" dirty="0" err="1" smtClean="0"/>
              <a:t>Sayangnya</a:t>
            </a:r>
            <a:r>
              <a:rPr lang="en-US" dirty="0" smtClean="0"/>
              <a:t>, </a:t>
            </a:r>
            <a:r>
              <a:rPr lang="en-US" dirty="0" err="1" smtClean="0"/>
              <a:t>di</a:t>
            </a:r>
            <a:r>
              <a:rPr lang="en-US" dirty="0" smtClean="0"/>
              <a:t> Indonesia </a:t>
            </a:r>
            <a:r>
              <a:rPr lang="en-US" dirty="0" err="1" smtClean="0"/>
              <a:t>masih</a:t>
            </a:r>
            <a:r>
              <a:rPr lang="en-US" dirty="0" smtClean="0"/>
              <a:t> </a:t>
            </a:r>
            <a:r>
              <a:rPr lang="en-US" dirty="0" err="1" smtClean="0"/>
              <a:t>banyak</a:t>
            </a:r>
            <a:r>
              <a:rPr lang="en-US" dirty="0" smtClean="0"/>
              <a:t> </a:t>
            </a:r>
            <a:r>
              <a:rPr lang="en-US" dirty="0" err="1" smtClean="0"/>
              <a:t>penulis</a:t>
            </a:r>
            <a:r>
              <a:rPr lang="en-US" dirty="0" smtClean="0"/>
              <a:t> yang </a:t>
            </a:r>
            <a:r>
              <a:rPr lang="en-US" dirty="0" err="1" smtClean="0"/>
              <a:t>tidak</a:t>
            </a:r>
            <a:r>
              <a:rPr lang="en-US" dirty="0" smtClean="0"/>
              <a:t> </a:t>
            </a:r>
            <a:r>
              <a:rPr lang="en-US" dirty="0" err="1" smtClean="0"/>
              <a:t>mengetahui</a:t>
            </a:r>
            <a:r>
              <a:rPr lang="en-US" dirty="0" smtClean="0"/>
              <a:t> </a:t>
            </a:r>
            <a:r>
              <a:rPr lang="en-US" dirty="0" err="1" smtClean="0"/>
              <a:t>atau</a:t>
            </a:r>
            <a:r>
              <a:rPr lang="en-US" dirty="0" smtClean="0"/>
              <a:t> </a:t>
            </a:r>
            <a:r>
              <a:rPr lang="en-US" dirty="0" err="1" smtClean="0"/>
              <a:t>tidak</a:t>
            </a:r>
            <a:r>
              <a:rPr lang="en-US" dirty="0" smtClean="0"/>
              <a:t> </a:t>
            </a:r>
            <a:r>
              <a:rPr lang="en-US" dirty="0" err="1" smtClean="0"/>
              <a:t>memahami</a:t>
            </a:r>
            <a:r>
              <a:rPr lang="en-US" dirty="0" smtClean="0"/>
              <a:t> </a:t>
            </a:r>
            <a:r>
              <a:rPr lang="en-US" dirty="0" err="1" smtClean="0"/>
              <a:t>fungsi</a:t>
            </a:r>
            <a:r>
              <a:rPr lang="en-US" dirty="0" smtClean="0"/>
              <a:t> </a:t>
            </a:r>
            <a:r>
              <a:rPr lang="en-US" dirty="0" err="1" smtClean="0"/>
              <a:t>paragraf</a:t>
            </a:r>
            <a:r>
              <a:rPr lang="en-US" dirty="0" smtClean="0"/>
              <a:t>. </a:t>
            </a:r>
            <a:r>
              <a:rPr lang="en-US" dirty="0" err="1" smtClean="0"/>
              <a:t>Pembagian</a:t>
            </a:r>
            <a:r>
              <a:rPr lang="en-US" dirty="0" smtClean="0"/>
              <a:t> </a:t>
            </a:r>
            <a:r>
              <a:rPr lang="en-US" dirty="0" err="1" smtClean="0"/>
              <a:t>paragraf</a:t>
            </a:r>
            <a:r>
              <a:rPr lang="en-US" dirty="0" smtClean="0"/>
              <a:t> </a:t>
            </a:r>
            <a:r>
              <a:rPr lang="en-US" dirty="0" err="1" smtClean="0"/>
              <a:t>atas</a:t>
            </a:r>
            <a:r>
              <a:rPr lang="en-US" dirty="0" smtClean="0"/>
              <a:t> </a:t>
            </a:r>
            <a:r>
              <a:rPr lang="en-US" dirty="0" err="1" smtClean="0"/>
              <a:t>paragraf</a:t>
            </a:r>
            <a:r>
              <a:rPr lang="en-US" dirty="0" smtClean="0"/>
              <a:t> </a:t>
            </a:r>
            <a:r>
              <a:rPr lang="en-US" dirty="0" err="1" smtClean="0"/>
              <a:t>pembuka</a:t>
            </a:r>
            <a:r>
              <a:rPr lang="en-US" dirty="0" smtClean="0"/>
              <a:t>, </a:t>
            </a:r>
            <a:r>
              <a:rPr lang="en-US" dirty="0" err="1" smtClean="0"/>
              <a:t>paragraf</a:t>
            </a:r>
            <a:r>
              <a:rPr lang="en-US" dirty="0" smtClean="0"/>
              <a:t> </a:t>
            </a:r>
            <a:r>
              <a:rPr lang="en-US" dirty="0" err="1" smtClean="0"/>
              <a:t>penghubung</a:t>
            </a:r>
            <a:r>
              <a:rPr lang="en-US" dirty="0" smtClean="0"/>
              <a:t> </a:t>
            </a:r>
            <a:r>
              <a:rPr lang="en-US" dirty="0" err="1" smtClean="0"/>
              <a:t>atau</a:t>
            </a:r>
            <a:r>
              <a:rPr lang="en-US" dirty="0" smtClean="0"/>
              <a:t> </a:t>
            </a:r>
            <a:r>
              <a:rPr lang="en-US" dirty="0" err="1" smtClean="0"/>
              <a:t>isi</a:t>
            </a:r>
            <a:r>
              <a:rPr lang="en-US" dirty="0" smtClean="0"/>
              <a:t>, </a:t>
            </a:r>
            <a:r>
              <a:rPr lang="en-US" dirty="0" err="1" smtClean="0"/>
              <a:t>dan</a:t>
            </a:r>
            <a:r>
              <a:rPr lang="en-US" dirty="0" smtClean="0"/>
              <a:t> </a:t>
            </a:r>
            <a:r>
              <a:rPr lang="en-US" dirty="0" err="1" smtClean="0"/>
              <a:t>paragraf</a:t>
            </a:r>
            <a:r>
              <a:rPr lang="en-US" dirty="0" smtClean="0"/>
              <a:t> </a:t>
            </a:r>
            <a:r>
              <a:rPr lang="en-US" dirty="0" err="1" smtClean="0"/>
              <a:t>penutup</a:t>
            </a:r>
            <a:r>
              <a:rPr lang="en-US" dirty="0" smtClean="0"/>
              <a:t> </a:t>
            </a:r>
            <a:r>
              <a:rPr lang="en-US" dirty="0" err="1" smtClean="0"/>
              <a:t>acapkali</a:t>
            </a:r>
            <a:r>
              <a:rPr lang="en-US" dirty="0" smtClean="0"/>
              <a:t> </a:t>
            </a:r>
            <a:r>
              <a:rPr lang="en-US" dirty="0" err="1" smtClean="0"/>
              <a:t>tidak</a:t>
            </a:r>
            <a:r>
              <a:rPr lang="en-US" dirty="0" smtClean="0"/>
              <a:t> </a:t>
            </a:r>
            <a:r>
              <a:rPr lang="en-US" dirty="0" err="1" smtClean="0"/>
              <a:t>diketahui</a:t>
            </a:r>
            <a:r>
              <a:rPr lang="en-US" dirty="0" smtClean="0"/>
              <a:t> </a:t>
            </a:r>
            <a:r>
              <a:rPr lang="en-US" dirty="0" err="1" smtClean="0"/>
              <a:t>oleh</a:t>
            </a:r>
            <a:r>
              <a:rPr lang="en-US" dirty="0" smtClean="0"/>
              <a:t> </a:t>
            </a:r>
            <a:r>
              <a:rPr lang="en-US" dirty="0" err="1" smtClean="0"/>
              <a:t>penulis</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masih</a:t>
            </a:r>
            <a:r>
              <a:rPr lang="en-US" dirty="0" smtClean="0"/>
              <a:t> </a:t>
            </a:r>
            <a:r>
              <a:rPr lang="en-US" dirty="0" err="1" smtClean="0"/>
              <a:t>sering</a:t>
            </a:r>
            <a:r>
              <a:rPr lang="en-US" dirty="0" smtClean="0"/>
              <a:t> </a:t>
            </a:r>
            <a:r>
              <a:rPr lang="en-US" dirty="0" err="1" smtClean="0"/>
              <a:t>ditemukan</a:t>
            </a:r>
            <a:r>
              <a:rPr lang="en-US" dirty="0" smtClean="0"/>
              <a:t> </a:t>
            </a:r>
            <a:r>
              <a:rPr lang="en-US" dirty="0" err="1" smtClean="0"/>
              <a:t>tulisan</a:t>
            </a:r>
            <a:r>
              <a:rPr lang="en-US" dirty="0" smtClean="0"/>
              <a:t> yang </a:t>
            </a:r>
            <a:r>
              <a:rPr lang="en-US" dirty="0" err="1" smtClean="0"/>
              <a:t>sukar</a:t>
            </a:r>
            <a:r>
              <a:rPr lang="en-US" dirty="0" smtClean="0"/>
              <a:t> </a:t>
            </a:r>
            <a:r>
              <a:rPr lang="en-US" dirty="0" err="1" smtClean="0"/>
              <a:t>dipahami</a:t>
            </a:r>
            <a:r>
              <a:rPr lang="en-US" dirty="0" smtClean="0"/>
              <a:t> </a:t>
            </a:r>
            <a:r>
              <a:rPr lang="en-US" dirty="0" err="1" smtClean="0"/>
              <a:t>karena</a:t>
            </a:r>
            <a:r>
              <a:rPr lang="en-US" dirty="0" smtClean="0"/>
              <a:t> </a:t>
            </a:r>
            <a:r>
              <a:rPr lang="en-US" dirty="0" err="1" smtClean="0"/>
              <a:t>pemisahan</a:t>
            </a:r>
            <a:r>
              <a:rPr lang="en-US" dirty="0" smtClean="0"/>
              <a:t> </a:t>
            </a:r>
            <a:r>
              <a:rPr lang="en-US" dirty="0" err="1" smtClean="0"/>
              <a:t>bagian-bagian</a:t>
            </a:r>
            <a:r>
              <a:rPr lang="en-US" dirty="0" smtClean="0"/>
              <a:t> </a:t>
            </a:r>
            <a:r>
              <a:rPr lang="en-US" dirty="0" err="1" smtClean="0"/>
              <a:t>atau</a:t>
            </a:r>
            <a:r>
              <a:rPr lang="en-US" dirty="0" smtClean="0"/>
              <a:t> </a:t>
            </a:r>
            <a:r>
              <a:rPr lang="en-US" dirty="0" err="1" smtClean="0"/>
              <a:t>pokok-pokoknya</a:t>
            </a:r>
            <a:r>
              <a:rPr lang="en-US" dirty="0" smtClean="0"/>
              <a:t> </a:t>
            </a:r>
            <a:r>
              <a:rPr lang="en-US" dirty="0" err="1" smtClean="0"/>
              <a:t>tidak</a:t>
            </a:r>
            <a:r>
              <a:rPr lang="en-US" dirty="0" smtClean="0"/>
              <a:t> </a:t>
            </a:r>
            <a:r>
              <a:rPr lang="en-US" dirty="0" err="1" smtClean="0"/>
              <a:t>jelas</a:t>
            </a:r>
            <a:r>
              <a:rPr lang="en-US" dirty="0" smtClean="0"/>
              <a:t>. </a:t>
            </a:r>
          </a:p>
          <a:p>
            <a:pPr marL="365760" indent="-256032" fontAlgn="auto">
              <a:spcAft>
                <a:spcPts val="0"/>
              </a:spcAft>
              <a:buFont typeface="Wingdings 3"/>
              <a:buNone/>
              <a:defRPr/>
            </a:pPr>
            <a:endParaRPr lang="en-US" dirty="0"/>
          </a:p>
        </p:txBody>
      </p:sp>
      <p:sp>
        <p:nvSpPr>
          <p:cNvPr id="3" name="Title 2"/>
          <p:cNvSpPr>
            <a:spLocks noGrp="1"/>
          </p:cNvSpPr>
          <p:nvPr>
            <p:ph type="title"/>
          </p:nvPr>
        </p:nvSpPr>
        <p:spPr>
          <a:xfrm>
            <a:off x="457200" y="533400"/>
            <a:ext cx="8229600" cy="609600"/>
          </a:xfrm>
        </p:spPr>
        <p:txBody>
          <a:bodyPr>
            <a:normAutofit fontScale="90000"/>
          </a:bodyPr>
          <a:lstStyle/>
          <a:p>
            <a:pPr fontAlgn="auto">
              <a:spcAft>
                <a:spcPts val="0"/>
              </a:spcAft>
              <a:defRPr/>
            </a:pPr>
            <a:r>
              <a:rPr lang="en-US" dirty="0" err="1" smtClean="0"/>
              <a:t>Dalam</a:t>
            </a:r>
            <a:r>
              <a:rPr lang="en-US" dirty="0" smtClean="0"/>
              <a:t> </a:t>
            </a:r>
            <a:r>
              <a:rPr lang="en-US" dirty="0" err="1" smtClean="0"/>
              <a:t>karangan</a:t>
            </a:r>
            <a:r>
              <a:rPr lang="en-US" dirty="0" smtClean="0"/>
              <a:t> </a:t>
            </a:r>
            <a:r>
              <a:rPr lang="en-US" dirty="0" err="1" smtClean="0"/>
              <a:t>umumnya</a:t>
            </a:r>
            <a:r>
              <a:rPr lang="en-US" dirty="0" smtClean="0"/>
              <a:t> </a:t>
            </a:r>
            <a:r>
              <a:rPr lang="en-US" dirty="0" err="1" smtClean="0"/>
              <a:t>ada</a:t>
            </a:r>
            <a:r>
              <a:rPr lang="en-US" dirty="0" smtClean="0"/>
              <a:t> </a:t>
            </a:r>
            <a:r>
              <a:rPr lang="en-US" dirty="0" err="1" smtClean="0"/>
              <a:t>tiga</a:t>
            </a:r>
            <a:r>
              <a:rPr lang="en-US" dirty="0" smtClean="0"/>
              <a:t> </a:t>
            </a:r>
            <a:r>
              <a:rPr lang="en-US" dirty="0" err="1" smtClean="0"/>
              <a:t>jenis</a:t>
            </a:r>
            <a:r>
              <a:rPr lang="en-US" dirty="0" smtClean="0"/>
              <a:t> </a:t>
            </a:r>
            <a:r>
              <a:rPr lang="en-US" dirty="0" err="1" smtClean="0"/>
              <a:t>paragraf</a:t>
            </a:r>
            <a:r>
              <a:rPr lang="en-US" dirty="0" smtClean="0"/>
              <a:t>, </a:t>
            </a:r>
            <a:r>
              <a:rPr lang="en-US" dirty="0" err="1" smtClean="0"/>
              <a:t>yakni</a:t>
            </a:r>
            <a:r>
              <a:rPr lang="en-US" dirty="0" smtClean="0"/>
              <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365760" indent="-256032" fontAlgn="auto">
              <a:spcAft>
                <a:spcPts val="0"/>
              </a:spcAft>
              <a:buFont typeface="Wingdings 3"/>
              <a:buChar char=""/>
              <a:defRPr/>
            </a:pP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hendaknya</a:t>
            </a:r>
            <a:r>
              <a:rPr lang="en-US" dirty="0" smtClean="0"/>
              <a:t> </a:t>
            </a:r>
            <a:r>
              <a:rPr lang="en-US" dirty="0" err="1" smtClean="0"/>
              <a:t>memiliki</a:t>
            </a:r>
            <a:r>
              <a:rPr lang="en-US" dirty="0" smtClean="0"/>
              <a:t> </a:t>
            </a:r>
            <a:r>
              <a:rPr lang="en-US" dirty="0" err="1" smtClean="0"/>
              <a:t>sebuah</a:t>
            </a:r>
            <a:r>
              <a:rPr lang="en-US" dirty="0" smtClean="0"/>
              <a:t> </a:t>
            </a:r>
            <a:r>
              <a:rPr lang="en-US" dirty="0" err="1" smtClean="0"/>
              <a:t>gagasan</a:t>
            </a:r>
            <a:r>
              <a:rPr lang="en-US" dirty="0" smtClean="0"/>
              <a:t> </a:t>
            </a:r>
            <a:r>
              <a:rPr lang="en-US" dirty="0" err="1" smtClean="0"/>
              <a:t>utama</a:t>
            </a:r>
            <a:r>
              <a:rPr lang="en-US" dirty="0" smtClean="0"/>
              <a:t>. </a:t>
            </a:r>
            <a:r>
              <a:rPr lang="en-US" dirty="0" err="1" smtClean="0"/>
              <a:t>Gagasan</a:t>
            </a:r>
            <a:r>
              <a:rPr lang="en-US" dirty="0" smtClean="0"/>
              <a:t> </a:t>
            </a:r>
            <a:r>
              <a:rPr lang="en-US" dirty="0" err="1" smtClean="0"/>
              <a:t>utama</a:t>
            </a:r>
            <a:r>
              <a:rPr lang="en-US" dirty="0" smtClean="0"/>
              <a:t> </a:t>
            </a:r>
            <a:r>
              <a:rPr lang="en-US" dirty="0" err="1" smtClean="0"/>
              <a:t>tersebut</a:t>
            </a:r>
            <a:r>
              <a:rPr lang="en-US" dirty="0" smtClean="0"/>
              <a:t> </a:t>
            </a:r>
            <a:r>
              <a:rPr lang="en-US" dirty="0" err="1" smtClean="0"/>
              <a:t>dituang</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Setelah</a:t>
            </a:r>
            <a:r>
              <a:rPr lang="en-US" dirty="0" smtClean="0"/>
              <a:t> </a:t>
            </a:r>
            <a:r>
              <a:rPr lang="en-US" dirty="0" err="1" smtClean="0"/>
              <a:t>penetapan</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barulah</a:t>
            </a:r>
            <a:r>
              <a:rPr lang="en-US" dirty="0" smtClean="0"/>
              <a:t>  </a:t>
            </a:r>
            <a:r>
              <a:rPr lang="en-US" dirty="0" err="1" smtClean="0"/>
              <a:t>penulis</a:t>
            </a:r>
            <a:r>
              <a:rPr lang="en-US" dirty="0" smtClean="0"/>
              <a:t> </a:t>
            </a:r>
            <a:r>
              <a:rPr lang="en-US" dirty="0" err="1" smtClean="0"/>
              <a:t>mengembangkan</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dengan</a:t>
            </a:r>
            <a:r>
              <a:rPr lang="en-US" dirty="0" smtClean="0"/>
              <a:t> </a:t>
            </a:r>
            <a:r>
              <a:rPr lang="en-US" dirty="0" err="1" smtClean="0"/>
              <a:t>gagasan-gagasan</a:t>
            </a:r>
            <a:r>
              <a:rPr lang="en-US" dirty="0" smtClean="0"/>
              <a:t> </a:t>
            </a:r>
            <a:r>
              <a:rPr lang="en-US" dirty="0" err="1" smtClean="0"/>
              <a:t>bawahan</a:t>
            </a:r>
            <a:r>
              <a:rPr lang="en-US" dirty="0" smtClean="0"/>
              <a:t> yang </a:t>
            </a:r>
            <a:r>
              <a:rPr lang="en-US" dirty="0" err="1" smtClean="0"/>
              <a:t>akan</a:t>
            </a:r>
            <a:r>
              <a:rPr lang="en-US" dirty="0" smtClean="0"/>
              <a:t> </a:t>
            </a:r>
            <a:r>
              <a:rPr lang="en-US" dirty="0" err="1" smtClean="0"/>
              <a:t>menunjang</a:t>
            </a:r>
            <a:r>
              <a:rPr lang="en-US" dirty="0" smtClean="0"/>
              <a:t> </a:t>
            </a:r>
            <a:r>
              <a:rPr lang="en-US" dirty="0" err="1" smtClean="0"/>
              <a:t>atau</a:t>
            </a:r>
            <a:r>
              <a:rPr lang="en-US" dirty="0" smtClean="0"/>
              <a:t> </a:t>
            </a:r>
            <a:r>
              <a:rPr lang="en-US" dirty="0" err="1" smtClean="0"/>
              <a:t>menjelaskan</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tersebut</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tertampung</a:t>
            </a:r>
            <a:r>
              <a:rPr lang="en-US" dirty="0" smtClean="0"/>
              <a:t> </a:t>
            </a:r>
            <a:r>
              <a:rPr lang="en-US" dirty="0" err="1" smtClean="0"/>
              <a:t>dalam</a:t>
            </a:r>
            <a:r>
              <a:rPr lang="en-US" dirty="0" smtClean="0"/>
              <a:t> </a:t>
            </a:r>
            <a:r>
              <a:rPr lang="en-US" dirty="0" err="1" smtClean="0"/>
              <a:t>kalimat-kalimat</a:t>
            </a:r>
            <a:r>
              <a:rPr lang="en-US" dirty="0" smtClean="0"/>
              <a:t> </a:t>
            </a:r>
            <a:r>
              <a:rPr lang="en-US" dirty="0" err="1" smtClean="0"/>
              <a:t>penunjang</a:t>
            </a:r>
            <a:r>
              <a:rPr lang="en-US" dirty="0" smtClean="0"/>
              <a:t>. </a:t>
            </a:r>
            <a:r>
              <a:rPr lang="en-US" dirty="0" err="1" smtClean="0"/>
              <a:t>Paragraf</a:t>
            </a:r>
            <a:r>
              <a:rPr lang="en-US" dirty="0" smtClean="0"/>
              <a:t> </a:t>
            </a:r>
            <a:r>
              <a:rPr lang="en-US" dirty="0" err="1" smtClean="0"/>
              <a:t>akan</a:t>
            </a:r>
            <a:r>
              <a:rPr lang="en-US" dirty="0" smtClean="0"/>
              <a:t> </a:t>
            </a:r>
            <a:r>
              <a:rPr lang="en-US" dirty="0" err="1" smtClean="0"/>
              <a:t>ditutup</a:t>
            </a:r>
            <a:r>
              <a:rPr lang="en-US" dirty="0" smtClean="0"/>
              <a:t> </a:t>
            </a:r>
            <a:r>
              <a:rPr lang="en-US" dirty="0" err="1" smtClean="0"/>
              <a:t>oleh</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penutup</a:t>
            </a:r>
            <a:r>
              <a:rPr lang="en-US" dirty="0" smtClean="0"/>
              <a:t> </a:t>
            </a:r>
            <a:r>
              <a:rPr lang="en-US" dirty="0" err="1" smtClean="0"/>
              <a:t>atau</a:t>
            </a:r>
            <a:r>
              <a:rPr lang="en-US" dirty="0" smtClean="0"/>
              <a:t> </a:t>
            </a:r>
            <a:r>
              <a:rPr lang="en-US" dirty="0" err="1" smtClean="0"/>
              <a:t>kalimat</a:t>
            </a:r>
            <a:r>
              <a:rPr lang="en-US" dirty="0" smtClean="0"/>
              <a:t> </a:t>
            </a:r>
            <a:r>
              <a:rPr lang="en-US" dirty="0" err="1" smtClean="0"/>
              <a:t>pengalih</a:t>
            </a:r>
            <a:r>
              <a:rPr lang="en-US" dirty="0" smtClean="0"/>
              <a:t> (yang </a:t>
            </a:r>
            <a:r>
              <a:rPr lang="en-US" dirty="0" err="1" smtClean="0"/>
              <a:t>akan</a:t>
            </a:r>
            <a:r>
              <a:rPr lang="en-US" dirty="0" smtClean="0"/>
              <a:t> </a:t>
            </a:r>
            <a:r>
              <a:rPr lang="en-US" dirty="0" err="1" smtClean="0"/>
              <a:t>mengalihkan</a:t>
            </a:r>
            <a:r>
              <a:rPr lang="en-US" dirty="0" smtClean="0"/>
              <a:t> </a:t>
            </a:r>
            <a:r>
              <a:rPr lang="en-US" dirty="0" err="1" smtClean="0"/>
              <a:t>perhatian</a:t>
            </a:r>
            <a:r>
              <a:rPr lang="en-US" dirty="0" smtClean="0"/>
              <a:t> </a:t>
            </a:r>
            <a:r>
              <a:rPr lang="en-US" dirty="0" err="1" smtClean="0"/>
              <a:t>pembaca</a:t>
            </a:r>
            <a:r>
              <a:rPr lang="en-US" dirty="0" smtClean="0"/>
              <a:t> </a:t>
            </a:r>
            <a:r>
              <a:rPr lang="en-US" dirty="0" err="1" smtClean="0"/>
              <a:t>kepada</a:t>
            </a:r>
            <a:r>
              <a:rPr lang="en-US" dirty="0" smtClean="0"/>
              <a:t> </a:t>
            </a:r>
            <a:r>
              <a:rPr lang="en-US" dirty="0" err="1" smtClean="0"/>
              <a:t>paragraf</a:t>
            </a:r>
            <a:r>
              <a:rPr lang="en-US" dirty="0" smtClean="0"/>
              <a:t> </a:t>
            </a:r>
            <a:r>
              <a:rPr lang="en-US" dirty="0" err="1" smtClean="0"/>
              <a:t>selanjutnya</a:t>
            </a:r>
            <a:r>
              <a:rPr lang="en-US" dirty="0" smtClean="0"/>
              <a:t>). </a:t>
            </a:r>
          </a:p>
          <a:p>
            <a:pPr marL="365760" indent="-256032" fontAlgn="auto">
              <a:spcAft>
                <a:spcPts val="0"/>
              </a:spcAft>
              <a:buFont typeface="Wingdings 3"/>
              <a:buChar char=""/>
              <a:defRPr/>
            </a:pPr>
            <a:r>
              <a:rPr lang="en-US" dirty="0" err="1" smtClean="0"/>
              <a:t>Panjang</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bervariasi</a:t>
            </a:r>
            <a:r>
              <a:rPr lang="en-US" dirty="0" smtClean="0"/>
              <a:t>, </a:t>
            </a:r>
            <a:r>
              <a:rPr lang="en-US" dirty="0" err="1" smtClean="0"/>
              <a:t>bergantung</a:t>
            </a:r>
            <a:r>
              <a:rPr lang="en-US" dirty="0" smtClean="0"/>
              <a:t> </a:t>
            </a:r>
            <a:r>
              <a:rPr lang="en-US" dirty="0" err="1" smtClean="0"/>
              <a:t>dari</a:t>
            </a:r>
            <a:r>
              <a:rPr lang="en-US" dirty="0" smtClean="0"/>
              <a:t> </a:t>
            </a:r>
            <a:r>
              <a:rPr lang="en-US" dirty="0" err="1" smtClean="0"/>
              <a:t>gagasan</a:t>
            </a:r>
            <a:r>
              <a:rPr lang="en-US" dirty="0" smtClean="0"/>
              <a:t> </a:t>
            </a:r>
            <a:r>
              <a:rPr lang="en-US" dirty="0" err="1" smtClean="0"/>
              <a:t>utama</a:t>
            </a:r>
            <a:r>
              <a:rPr lang="en-US" dirty="0" smtClean="0"/>
              <a:t> yang </a:t>
            </a:r>
            <a:r>
              <a:rPr lang="en-US" dirty="0" err="1" smtClean="0"/>
              <a:t>akan</a:t>
            </a:r>
            <a:r>
              <a:rPr lang="en-US" dirty="0" smtClean="0"/>
              <a:t> </a:t>
            </a:r>
            <a:r>
              <a:rPr lang="en-US" dirty="0" err="1" smtClean="0"/>
              <a:t>digarap</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tersebut</a:t>
            </a:r>
            <a:r>
              <a:rPr lang="en-US" dirty="0" smtClean="0"/>
              <a:t>. </a:t>
            </a:r>
            <a:r>
              <a:rPr lang="en-US" dirty="0" err="1" smtClean="0"/>
              <a:t>Akan</a:t>
            </a:r>
            <a:r>
              <a:rPr lang="en-US" dirty="0" smtClean="0"/>
              <a:t> </a:t>
            </a:r>
            <a:r>
              <a:rPr lang="en-US" dirty="0" err="1" smtClean="0"/>
              <a:t>tetapi</a:t>
            </a:r>
            <a:r>
              <a:rPr lang="en-US" dirty="0" smtClean="0"/>
              <a:t>, minimal, </a:t>
            </a:r>
            <a:r>
              <a:rPr lang="en-US" dirty="0" err="1" smtClean="0"/>
              <a:t>dalam</a:t>
            </a:r>
            <a:r>
              <a:rPr lang="en-US" dirty="0" smtClean="0"/>
              <a:t> </a:t>
            </a:r>
            <a:r>
              <a:rPr lang="en-US" dirty="0" err="1" smtClean="0"/>
              <a:t>karya</a:t>
            </a:r>
            <a:r>
              <a:rPr lang="en-US" dirty="0" smtClean="0"/>
              <a:t> </a:t>
            </a:r>
            <a:r>
              <a:rPr lang="en-US" dirty="0" err="1" smtClean="0"/>
              <a:t>ilmiah</a:t>
            </a:r>
            <a:r>
              <a:rPr lang="en-US" dirty="0" smtClean="0"/>
              <a:t>, </a:t>
            </a:r>
            <a:r>
              <a:rPr lang="en-US" dirty="0" err="1" smtClean="0"/>
              <a:t>sebuah</a:t>
            </a:r>
            <a:r>
              <a:rPr lang="en-US" dirty="0" smtClean="0"/>
              <a:t> </a:t>
            </a:r>
            <a:r>
              <a:rPr lang="en-US" dirty="0" err="1" smtClean="0"/>
              <a:t>paragraf</a:t>
            </a:r>
            <a:r>
              <a:rPr lang="en-US" dirty="0" smtClean="0"/>
              <a:t> </a:t>
            </a:r>
            <a:r>
              <a:rPr lang="en-US" dirty="0" err="1" smtClean="0"/>
              <a:t>terdiri</a:t>
            </a:r>
            <a:r>
              <a:rPr lang="en-US" dirty="0" smtClean="0"/>
              <a:t> </a:t>
            </a:r>
            <a:r>
              <a:rPr lang="en-US" dirty="0" err="1" smtClean="0"/>
              <a:t>atas</a:t>
            </a:r>
            <a:r>
              <a:rPr lang="en-US" dirty="0" smtClean="0"/>
              <a:t> </a:t>
            </a:r>
            <a:r>
              <a:rPr lang="en-US" dirty="0" err="1" smtClean="0"/>
              <a:t>tiga</a:t>
            </a:r>
            <a:r>
              <a:rPr lang="en-US" dirty="0" smtClean="0"/>
              <a:t> </a:t>
            </a:r>
            <a:r>
              <a:rPr lang="en-US" dirty="0" err="1" smtClean="0"/>
              <a:t>kalimat</a:t>
            </a:r>
            <a:r>
              <a:rPr lang="en-US" dirty="0" smtClean="0"/>
              <a:t>. </a:t>
            </a:r>
            <a:r>
              <a:rPr lang="en-US" dirty="0" err="1" smtClean="0"/>
              <a:t>Kalimat-kalimat</a:t>
            </a:r>
            <a:r>
              <a:rPr lang="en-US" dirty="0" smtClean="0"/>
              <a:t> </a:t>
            </a:r>
            <a:r>
              <a:rPr lang="en-US" dirty="0" err="1" smtClean="0"/>
              <a:t>tersebut</a:t>
            </a:r>
            <a:r>
              <a:rPr lang="en-US" dirty="0" smtClean="0"/>
              <a:t> </a:t>
            </a:r>
            <a:r>
              <a:rPr lang="en-US" dirty="0" err="1" smtClean="0"/>
              <a:t>ialah</a:t>
            </a:r>
            <a:r>
              <a:rPr lang="en-US" dirty="0" smtClean="0"/>
              <a:t> (1) </a:t>
            </a:r>
            <a:r>
              <a:rPr lang="en-US" dirty="0" err="1" smtClean="0"/>
              <a:t>kalimat</a:t>
            </a:r>
            <a:r>
              <a:rPr lang="en-US" dirty="0" smtClean="0"/>
              <a:t> </a:t>
            </a:r>
            <a:r>
              <a:rPr lang="en-US" dirty="0" err="1" smtClean="0"/>
              <a:t>topik</a:t>
            </a:r>
            <a:r>
              <a:rPr lang="en-US" dirty="0" smtClean="0"/>
              <a:t>, (2) </a:t>
            </a:r>
            <a:r>
              <a:rPr lang="en-US" dirty="0" err="1" smtClean="0"/>
              <a:t>kalimat</a:t>
            </a:r>
            <a:r>
              <a:rPr lang="en-US" dirty="0" smtClean="0"/>
              <a:t> </a:t>
            </a:r>
            <a:r>
              <a:rPr lang="en-US" dirty="0" err="1" smtClean="0"/>
              <a:t>penunjang</a:t>
            </a:r>
            <a:r>
              <a:rPr lang="en-US" dirty="0" smtClean="0"/>
              <a:t>, </a:t>
            </a:r>
            <a:r>
              <a:rPr lang="en-US" dirty="0" err="1" smtClean="0"/>
              <a:t>dan</a:t>
            </a:r>
            <a:r>
              <a:rPr lang="en-US" dirty="0" smtClean="0"/>
              <a:t> (3) </a:t>
            </a:r>
            <a:r>
              <a:rPr lang="en-US" dirty="0" err="1" smtClean="0"/>
              <a:t>kalimat</a:t>
            </a:r>
            <a:r>
              <a:rPr lang="en-US" dirty="0" smtClean="0"/>
              <a:t> </a:t>
            </a:r>
            <a:r>
              <a:rPr lang="en-US" dirty="0" err="1" smtClean="0"/>
              <a:t>penutup</a:t>
            </a:r>
            <a:r>
              <a:rPr lang="en-US" dirty="0" smtClean="0"/>
              <a:t> </a:t>
            </a:r>
            <a:r>
              <a:rPr lang="en-US" dirty="0" err="1" smtClean="0"/>
              <a:t>atau</a:t>
            </a:r>
            <a:r>
              <a:rPr lang="en-US" dirty="0" smtClean="0"/>
              <a:t> </a:t>
            </a:r>
            <a:r>
              <a:rPr lang="en-US" dirty="0" err="1" smtClean="0"/>
              <a:t>pengalih</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fontAlgn="auto">
              <a:spcAft>
                <a:spcPts val="0"/>
              </a:spcAft>
              <a:defRPr/>
            </a:pPr>
            <a:r>
              <a:rPr lang="en-US" dirty="0" smtClean="0"/>
              <a:t>GAGASAN UTAMA PARAGRAF</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100"/>
          </a:xfrm>
        </p:spPr>
        <p:txBody>
          <a:bodyPr>
            <a:normAutofit fontScale="92500" lnSpcReduction="10000"/>
          </a:bodyPr>
          <a:lstStyle/>
          <a:p>
            <a:pPr marL="365760" indent="-256032" fontAlgn="auto">
              <a:spcAft>
                <a:spcPts val="0"/>
              </a:spcAft>
              <a:buFont typeface="Wingdings 3"/>
              <a:buNone/>
              <a:defRPr/>
            </a:pPr>
            <a:r>
              <a:rPr lang="en-US" dirty="0" smtClean="0"/>
              <a:t>		</a:t>
            </a:r>
            <a:r>
              <a:rPr lang="en-US" dirty="0" err="1" smtClean="0"/>
              <a:t>Peran</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atau</a:t>
            </a:r>
            <a:r>
              <a:rPr lang="en-US" dirty="0" smtClean="0"/>
              <a:t> </a:t>
            </a:r>
            <a:r>
              <a:rPr lang="en-US" dirty="0" err="1" smtClean="0"/>
              <a:t>kalimat</a:t>
            </a:r>
            <a:r>
              <a:rPr lang="en-US" dirty="0" smtClean="0"/>
              <a:t> </a:t>
            </a:r>
            <a:r>
              <a:rPr lang="en-US" dirty="0" err="1" smtClean="0"/>
              <a:t>pokok</a:t>
            </a:r>
            <a:r>
              <a:rPr lang="en-US" dirty="0" smtClean="0"/>
              <a:t> </a:t>
            </a:r>
            <a:r>
              <a:rPr lang="en-US" dirty="0" err="1" smtClean="0"/>
              <a:t>acapkali</a:t>
            </a:r>
            <a:r>
              <a:rPr lang="en-US" dirty="0" smtClean="0"/>
              <a:t> </a:t>
            </a:r>
            <a:r>
              <a:rPr lang="en-US" dirty="0" err="1" smtClean="0"/>
              <a:t>tidak</a:t>
            </a:r>
            <a:r>
              <a:rPr lang="en-US" dirty="0" smtClean="0"/>
              <a:t> </a:t>
            </a:r>
            <a:r>
              <a:rPr lang="en-US" dirty="0" err="1" smtClean="0"/>
              <a:t>diketahui</a:t>
            </a:r>
            <a:r>
              <a:rPr lang="en-US" dirty="0" smtClean="0"/>
              <a:t> </a:t>
            </a:r>
            <a:r>
              <a:rPr lang="en-US" dirty="0" err="1" smtClean="0"/>
              <a:t>oleh</a:t>
            </a:r>
            <a:r>
              <a:rPr lang="en-US" dirty="0" smtClean="0"/>
              <a:t> </a:t>
            </a:r>
            <a:r>
              <a:rPr lang="en-US" dirty="0" err="1" smtClean="0"/>
              <a:t>penulis</a:t>
            </a:r>
            <a:r>
              <a:rPr lang="en-US" dirty="0" smtClean="0"/>
              <a:t>, </a:t>
            </a:r>
            <a:r>
              <a:rPr lang="en-US" dirty="0" err="1" smtClean="0"/>
              <a:t>padahal</a:t>
            </a:r>
            <a:r>
              <a:rPr lang="en-US" dirty="0" smtClean="0"/>
              <a:t> </a:t>
            </a:r>
            <a:r>
              <a:rPr lang="en-US" dirty="0" err="1" smtClean="0"/>
              <a:t>penempatan</a:t>
            </a:r>
            <a:r>
              <a:rPr lang="en-US" dirty="0" smtClean="0"/>
              <a:t> </a:t>
            </a:r>
            <a:r>
              <a:rPr lang="en-US" dirty="0" err="1" smtClean="0"/>
              <a:t>kalimat</a:t>
            </a:r>
            <a:r>
              <a:rPr lang="en-US" dirty="0" smtClean="0"/>
              <a:t> </a:t>
            </a:r>
            <a:r>
              <a:rPr lang="en-US" dirty="0" err="1" smtClean="0"/>
              <a:t>topik</a:t>
            </a:r>
            <a:r>
              <a:rPr lang="en-US" dirty="0" smtClean="0"/>
              <a:t> yang </a:t>
            </a:r>
            <a:r>
              <a:rPr lang="en-US" dirty="0" err="1" smtClean="0"/>
              <a:t>tepat</a:t>
            </a:r>
            <a:r>
              <a:rPr lang="en-US" dirty="0" smtClean="0"/>
              <a:t> </a:t>
            </a:r>
            <a:r>
              <a:rPr lang="en-US" dirty="0" err="1" smtClean="0"/>
              <a:t>dan</a:t>
            </a:r>
            <a:r>
              <a:rPr lang="en-US" dirty="0" smtClean="0"/>
              <a:t> </a:t>
            </a:r>
            <a:r>
              <a:rPr lang="en-US" dirty="0" err="1" smtClean="0"/>
              <a:t>pengembangan</a:t>
            </a:r>
            <a:r>
              <a:rPr lang="en-US" dirty="0" smtClean="0"/>
              <a:t> </a:t>
            </a:r>
            <a:r>
              <a:rPr lang="en-US" dirty="0" err="1" smtClean="0"/>
              <a:t>paragraf</a:t>
            </a:r>
            <a:r>
              <a:rPr lang="en-US" dirty="0" smtClean="0"/>
              <a:t> yang </a:t>
            </a:r>
            <a:r>
              <a:rPr lang="en-US" dirty="0" err="1" smtClean="0"/>
              <a:t>baik</a:t>
            </a:r>
            <a:r>
              <a:rPr lang="en-US" dirty="0" smtClean="0"/>
              <a:t> </a:t>
            </a:r>
            <a:r>
              <a:rPr lang="en-US" dirty="0" err="1" smtClean="0"/>
              <a:t>akan</a:t>
            </a:r>
            <a:r>
              <a:rPr lang="en-US" dirty="0" smtClean="0"/>
              <a:t> </a:t>
            </a:r>
            <a:r>
              <a:rPr lang="en-US" dirty="0" err="1" smtClean="0"/>
              <a:t>memudahkan</a:t>
            </a:r>
            <a:r>
              <a:rPr lang="en-US" dirty="0" smtClean="0"/>
              <a:t> </a:t>
            </a:r>
            <a:r>
              <a:rPr lang="en-US" dirty="0" err="1" smtClean="0"/>
              <a:t>pembaca</a:t>
            </a:r>
            <a:r>
              <a:rPr lang="en-US" dirty="0" smtClean="0"/>
              <a:t> </a:t>
            </a:r>
            <a:r>
              <a:rPr lang="en-US" dirty="0" err="1" smtClean="0"/>
              <a:t>membuat</a:t>
            </a:r>
            <a:r>
              <a:rPr lang="en-US" dirty="0" smtClean="0"/>
              <a:t> </a:t>
            </a:r>
            <a:r>
              <a:rPr lang="en-US" dirty="0" err="1" smtClean="0"/>
              <a:t>ringkasan</a:t>
            </a:r>
            <a:r>
              <a:rPr lang="en-US" dirty="0" smtClean="0"/>
              <a:t>. </a:t>
            </a:r>
            <a:r>
              <a:rPr lang="en-US" dirty="0" err="1" smtClean="0"/>
              <a:t>Jika</a:t>
            </a:r>
            <a:r>
              <a:rPr lang="en-US" dirty="0" smtClean="0"/>
              <a:t> </a:t>
            </a:r>
            <a:r>
              <a:rPr lang="en-US" dirty="0" err="1" smtClean="0"/>
              <a:t>perumusan</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tidak</a:t>
            </a:r>
            <a:r>
              <a:rPr lang="en-US" dirty="0" smtClean="0"/>
              <a:t> </a:t>
            </a:r>
            <a:r>
              <a:rPr lang="en-US" dirty="0" err="1" smtClean="0"/>
              <a:t>jelas</a:t>
            </a:r>
            <a:r>
              <a:rPr lang="en-US" dirty="0" smtClean="0"/>
              <a:t>, </a:t>
            </a:r>
            <a:r>
              <a:rPr lang="en-US" dirty="0" err="1" smtClean="0"/>
              <a:t>pengembangan</a:t>
            </a:r>
            <a:r>
              <a:rPr lang="en-US" dirty="0" smtClean="0"/>
              <a:t> </a:t>
            </a:r>
            <a:r>
              <a:rPr lang="en-US" dirty="0" err="1" smtClean="0"/>
              <a:t>paragraf</a:t>
            </a:r>
            <a:r>
              <a:rPr lang="en-US" dirty="0" smtClean="0"/>
              <a:t> pun </a:t>
            </a:r>
            <a:r>
              <a:rPr lang="en-US" dirty="0" err="1" smtClean="0"/>
              <a:t>tidak</a:t>
            </a:r>
            <a:r>
              <a:rPr lang="en-US" dirty="0" smtClean="0"/>
              <a:t> </a:t>
            </a:r>
            <a:r>
              <a:rPr lang="en-US" dirty="0" err="1" smtClean="0"/>
              <a:t>akan</a:t>
            </a:r>
            <a:r>
              <a:rPr lang="en-US" dirty="0" smtClean="0"/>
              <a:t> </a:t>
            </a:r>
            <a:r>
              <a:rPr lang="en-US" dirty="0" err="1" smtClean="0"/>
              <a:t>baik</a:t>
            </a:r>
            <a:r>
              <a:rPr lang="en-US" dirty="0" smtClean="0"/>
              <a:t>. </a:t>
            </a:r>
          </a:p>
          <a:p>
            <a:pPr marL="365760" indent="-256032" fontAlgn="auto">
              <a:spcAft>
                <a:spcPts val="0"/>
              </a:spcAft>
              <a:buFont typeface="Wingdings 3"/>
              <a:buNone/>
              <a:defRPr/>
            </a:pPr>
            <a:endParaRPr lang="en-US" dirty="0" smtClean="0"/>
          </a:p>
          <a:p>
            <a:pPr marL="365760" indent="-256032" fontAlgn="auto">
              <a:spcAft>
                <a:spcPts val="0"/>
              </a:spcAft>
              <a:buFont typeface="Wingdings 3"/>
              <a:buNone/>
              <a:defRPr/>
            </a:pPr>
            <a:r>
              <a:rPr lang="en-US" dirty="0" smtClean="0"/>
              <a:t>		</a:t>
            </a:r>
            <a:r>
              <a:rPr lang="en-US" dirty="0" err="1" smtClean="0"/>
              <a:t>Sebuah</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dapat</a:t>
            </a:r>
            <a:r>
              <a:rPr lang="en-US" dirty="0" smtClean="0"/>
              <a:t> </a:t>
            </a:r>
            <a:r>
              <a:rPr lang="en-US" dirty="0" err="1" smtClean="0"/>
              <a:t>diletakkan</a:t>
            </a:r>
            <a:endParaRPr lang="en-US" dirty="0" smtClean="0"/>
          </a:p>
          <a:p>
            <a:pPr marL="365760" indent="-256032" fontAlgn="auto">
              <a:spcAft>
                <a:spcPts val="0"/>
              </a:spcAft>
              <a:buFont typeface="Wingdings 3"/>
              <a:buChar char=""/>
              <a:defRPr/>
            </a:pPr>
            <a:r>
              <a:rPr lang="en-US" dirty="0" err="1" smtClean="0"/>
              <a:t>di</a:t>
            </a:r>
            <a:r>
              <a:rPr lang="en-US" dirty="0" smtClean="0"/>
              <a:t> </a:t>
            </a:r>
            <a:r>
              <a:rPr lang="en-US" dirty="0" err="1" smtClean="0"/>
              <a:t>awal</a:t>
            </a:r>
            <a:r>
              <a:rPr lang="en-US" dirty="0" smtClean="0"/>
              <a:t> </a:t>
            </a:r>
            <a:r>
              <a:rPr lang="en-US" dirty="0" err="1" smtClean="0"/>
              <a:t>paragraf</a:t>
            </a:r>
            <a:r>
              <a:rPr lang="en-US" dirty="0" smtClean="0"/>
              <a:t>, </a:t>
            </a:r>
          </a:p>
          <a:p>
            <a:pPr marL="365760" indent="-256032" fontAlgn="auto">
              <a:spcAft>
                <a:spcPts val="0"/>
              </a:spcAft>
              <a:buFont typeface="Wingdings 3"/>
              <a:buChar char=""/>
              <a:defRPr/>
            </a:pPr>
            <a:r>
              <a:rPr lang="en-US" dirty="0" err="1" smtClean="0"/>
              <a:t>di</a:t>
            </a:r>
            <a:r>
              <a:rPr lang="en-US" dirty="0" smtClean="0"/>
              <a:t> </a:t>
            </a:r>
            <a:r>
              <a:rPr lang="en-US" dirty="0" err="1" smtClean="0"/>
              <a:t>akhir</a:t>
            </a:r>
            <a:r>
              <a:rPr lang="en-US" dirty="0" smtClean="0"/>
              <a:t> </a:t>
            </a:r>
            <a:r>
              <a:rPr lang="en-US" dirty="0" err="1" smtClean="0"/>
              <a:t>paragraf</a:t>
            </a:r>
            <a:r>
              <a:rPr lang="en-US" dirty="0" smtClean="0"/>
              <a:t>, </a:t>
            </a:r>
          </a:p>
          <a:p>
            <a:pPr marL="365760" indent="-256032" fontAlgn="auto">
              <a:spcAft>
                <a:spcPts val="0"/>
              </a:spcAft>
              <a:buFont typeface="Wingdings 3"/>
              <a:buChar char=""/>
              <a:defRPr/>
            </a:pPr>
            <a:r>
              <a:rPr lang="en-US" dirty="0" err="1" smtClean="0"/>
              <a:t>di</a:t>
            </a:r>
            <a:r>
              <a:rPr lang="en-US" dirty="0" smtClean="0"/>
              <a:t> </a:t>
            </a:r>
            <a:r>
              <a:rPr lang="en-US" dirty="0" err="1" smtClean="0"/>
              <a:t>tengah</a:t>
            </a:r>
            <a:r>
              <a:rPr lang="en-US" dirty="0" smtClean="0"/>
              <a:t> </a:t>
            </a:r>
            <a:r>
              <a:rPr lang="en-US" dirty="0" err="1" smtClean="0"/>
              <a:t>paragraf</a:t>
            </a:r>
            <a:r>
              <a:rPr lang="en-US" dirty="0" smtClean="0"/>
              <a:t>, </a:t>
            </a:r>
          </a:p>
          <a:p>
            <a:pPr marL="365760" indent="-256032" fontAlgn="auto">
              <a:spcAft>
                <a:spcPts val="0"/>
              </a:spcAft>
              <a:buFont typeface="Wingdings 3"/>
              <a:buChar char=""/>
              <a:defRPr/>
            </a:pPr>
            <a:r>
              <a:rPr lang="en-US" dirty="0" err="1" smtClean="0"/>
              <a:t>di</a:t>
            </a:r>
            <a:r>
              <a:rPr lang="en-US" dirty="0" smtClean="0"/>
              <a:t> </a:t>
            </a:r>
            <a:r>
              <a:rPr lang="en-US" dirty="0" err="1" smtClean="0"/>
              <a:t>awal</a:t>
            </a:r>
            <a:r>
              <a:rPr lang="en-US" dirty="0" smtClean="0"/>
              <a:t> </a:t>
            </a:r>
            <a:r>
              <a:rPr lang="en-US" dirty="0" err="1" smtClean="0"/>
              <a:t>dan</a:t>
            </a:r>
            <a:r>
              <a:rPr lang="en-US" dirty="0" smtClean="0"/>
              <a:t> </a:t>
            </a:r>
            <a:r>
              <a:rPr lang="en-US" dirty="0" err="1" smtClean="0"/>
              <a:t>akhir</a:t>
            </a:r>
            <a:r>
              <a:rPr lang="en-US" dirty="0" smtClean="0"/>
              <a:t> </a:t>
            </a:r>
            <a:r>
              <a:rPr lang="en-US" dirty="0" err="1" smtClean="0"/>
              <a:t>paragraf</a:t>
            </a:r>
            <a:r>
              <a:rPr lang="en-US" dirty="0" smtClean="0"/>
              <a:t>, </a:t>
            </a:r>
            <a:r>
              <a:rPr lang="en-US" dirty="0" err="1" smtClean="0"/>
              <a:t>atau</a:t>
            </a:r>
            <a:r>
              <a:rPr lang="en-US" dirty="0" smtClean="0"/>
              <a:t> </a:t>
            </a:r>
          </a:p>
          <a:p>
            <a:pPr marL="365760" indent="-256032" fontAlgn="auto">
              <a:spcAft>
                <a:spcPts val="0"/>
              </a:spcAft>
              <a:buFont typeface="Wingdings 3"/>
              <a:buChar char=""/>
              <a:defRPr/>
            </a:pPr>
            <a:r>
              <a:rPr lang="en-US" dirty="0" err="1" smtClean="0"/>
              <a:t>di</a:t>
            </a:r>
            <a:r>
              <a:rPr lang="en-US" dirty="0" smtClean="0"/>
              <a:t> </a:t>
            </a:r>
            <a:r>
              <a:rPr lang="en-US" dirty="0" err="1" smtClean="0"/>
              <a:t>seluruh</a:t>
            </a:r>
            <a:r>
              <a:rPr lang="en-US" dirty="0" smtClean="0"/>
              <a:t> </a:t>
            </a:r>
            <a:r>
              <a:rPr lang="en-US" dirty="0" err="1" smtClean="0"/>
              <a:t>paragraf</a:t>
            </a:r>
            <a:r>
              <a:rPr lang="en-US" dirty="0" smtClean="0"/>
              <a:t> </a:t>
            </a:r>
            <a:r>
              <a:rPr lang="en-US" dirty="0" err="1" smtClean="0"/>
              <a:t>jika</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bersifat</a:t>
            </a:r>
            <a:r>
              <a:rPr lang="en-US" dirty="0" smtClean="0"/>
              <a:t> </a:t>
            </a:r>
            <a:r>
              <a:rPr lang="en-US" dirty="0" err="1" smtClean="0"/>
              <a:t>naratif</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lstStyle/>
          <a:p>
            <a:pPr fontAlgn="auto">
              <a:spcAft>
                <a:spcPts val="0"/>
              </a:spcAft>
              <a:defRPr/>
            </a:pPr>
            <a:r>
              <a:rPr lang="en-US" dirty="0" smtClean="0"/>
              <a:t>		</a:t>
            </a:r>
            <a:endParaRPr lang="en-US" dirty="0"/>
          </a:p>
        </p:txBody>
      </p:sp>
    </p:spTree>
  </p:cSld>
  <p:clrMapOvr>
    <a:masterClrMapping/>
  </p:clrMapOvr>
  <p:transition spd="slow">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a:xfrm>
            <a:off x="457200" y="2590800"/>
            <a:ext cx="8229600" cy="3416300"/>
          </a:xfrm>
        </p:spPr>
        <p:txBody>
          <a:bodyPr/>
          <a:lstStyle/>
          <a:p>
            <a:pPr>
              <a:buFont typeface="Wingdings 3" pitchFamily="18" charset="2"/>
              <a:buNone/>
            </a:pPr>
            <a:endParaRPr lang="en-US" sz="2000" b="1" smtClean="0"/>
          </a:p>
          <a:p>
            <a:pPr>
              <a:buFont typeface="Wingdings 3" pitchFamily="18" charset="2"/>
              <a:buNone/>
            </a:pPr>
            <a:r>
              <a:rPr lang="en-US" sz="2000" b="1" smtClean="0"/>
              <a:t>Kepaduan dalam Paragraf</a:t>
            </a:r>
          </a:p>
          <a:p>
            <a:pPr>
              <a:buFont typeface="Wingdings 3" pitchFamily="18" charset="2"/>
              <a:buNone/>
            </a:pPr>
            <a:endParaRPr lang="en-US" sz="2000" smtClean="0"/>
          </a:p>
          <a:p>
            <a:pPr>
              <a:buFont typeface="Wingdings 3" pitchFamily="18" charset="2"/>
              <a:buNone/>
            </a:pPr>
            <a:r>
              <a:rPr lang="en-US" sz="2000" smtClean="0"/>
              <a:t>	Kepaduan sebuah paragraf dipertahankan oleh dua hal, yaitu masalah urutan isi dan masalah kebahasaan. Masalah urutan isi berkaitan dengan pengembangan karangan yang akan dibahas dalam subbab berikut. Masalah kebahasaan berkaitan dengan masalah penggunaan kata ganti, pengulangan kata yang dianggap penting atau kata kunci, dan penggunaan kata hubung. </a:t>
            </a:r>
          </a:p>
          <a:p>
            <a:endParaRPr lang="en-US" sz="2000" smtClean="0"/>
          </a:p>
        </p:txBody>
      </p:sp>
      <p:sp>
        <p:nvSpPr>
          <p:cNvPr id="3" name="Title 2"/>
          <p:cNvSpPr>
            <a:spLocks noGrp="1"/>
          </p:cNvSpPr>
          <p:nvPr>
            <p:ph type="title"/>
          </p:nvPr>
        </p:nvSpPr>
        <p:spPr>
          <a:xfrm>
            <a:off x="457200" y="457200"/>
            <a:ext cx="8229600" cy="2362200"/>
          </a:xfrm>
        </p:spPr>
        <p:txBody>
          <a:bodyPr>
            <a:noAutofit/>
          </a:bodyPr>
          <a:lstStyle/>
          <a:p>
            <a:pPr fontAlgn="auto">
              <a:spcAft>
                <a:spcPts val="0"/>
              </a:spcAft>
              <a:defRPr/>
            </a:pPr>
            <a:r>
              <a:rPr lang="en-US" sz="2000" dirty="0" err="1" smtClean="0"/>
              <a:t>Dalam</a:t>
            </a:r>
            <a:r>
              <a:rPr lang="en-US" sz="2000" dirty="0" smtClean="0"/>
              <a:t> </a:t>
            </a:r>
            <a:r>
              <a:rPr lang="en-US" sz="2000" dirty="0" err="1" smtClean="0"/>
              <a:t>karya</a:t>
            </a:r>
            <a:r>
              <a:rPr lang="en-US" sz="2000" dirty="0" smtClean="0"/>
              <a:t> </a:t>
            </a:r>
            <a:r>
              <a:rPr lang="en-US" sz="2000" dirty="0" err="1" smtClean="0"/>
              <a:t>ilmiah</a:t>
            </a:r>
            <a:r>
              <a:rPr lang="en-US" sz="2000" dirty="0" smtClean="0"/>
              <a:t>, </a:t>
            </a:r>
            <a:r>
              <a:rPr lang="en-US" sz="2000" dirty="0" err="1" smtClean="0"/>
              <a:t>dianjurkan</a:t>
            </a:r>
            <a:r>
              <a:rPr lang="en-US" sz="2000" dirty="0" smtClean="0"/>
              <a:t> agar </a:t>
            </a:r>
            <a:r>
              <a:rPr lang="en-US" sz="2000" dirty="0" err="1" smtClean="0"/>
              <a:t>sebuah</a:t>
            </a:r>
            <a:r>
              <a:rPr lang="en-US" sz="2000" dirty="0" smtClean="0"/>
              <a:t> </a:t>
            </a:r>
            <a:r>
              <a:rPr lang="en-US" sz="2000" dirty="0" err="1" smtClean="0"/>
              <a:t>kalimat</a:t>
            </a:r>
            <a:r>
              <a:rPr lang="en-US" sz="2000" dirty="0" smtClean="0"/>
              <a:t> </a:t>
            </a:r>
            <a:r>
              <a:rPr lang="en-US" sz="2000" dirty="0" err="1" smtClean="0"/>
              <a:t>topik</a:t>
            </a:r>
            <a:r>
              <a:rPr lang="en-US" sz="2000" dirty="0" smtClean="0"/>
              <a:t> </a:t>
            </a:r>
            <a:r>
              <a:rPr lang="en-US" sz="2000" dirty="0" err="1" smtClean="0"/>
              <a:t>diletakkan</a:t>
            </a:r>
            <a:r>
              <a:rPr lang="en-US" sz="2000" dirty="0" smtClean="0"/>
              <a:t> </a:t>
            </a:r>
            <a:r>
              <a:rPr lang="en-US" sz="2000" dirty="0" err="1" smtClean="0"/>
              <a:t>di</a:t>
            </a:r>
            <a:r>
              <a:rPr lang="en-US" sz="2000" dirty="0" smtClean="0"/>
              <a:t> </a:t>
            </a:r>
            <a:r>
              <a:rPr lang="en-US" sz="2000" dirty="0" err="1" smtClean="0"/>
              <a:t>awal</a:t>
            </a:r>
            <a:r>
              <a:rPr lang="en-US" sz="2000" dirty="0" smtClean="0"/>
              <a:t> </a:t>
            </a:r>
            <a:r>
              <a:rPr lang="en-US" sz="2000" dirty="0" err="1" smtClean="0"/>
              <a:t>paragraf</a:t>
            </a:r>
            <a:r>
              <a:rPr lang="en-US" sz="2000" dirty="0" smtClean="0"/>
              <a:t>. </a:t>
            </a:r>
            <a:r>
              <a:rPr lang="en-US" sz="2000" dirty="0" err="1" smtClean="0"/>
              <a:t>Bentuk</a:t>
            </a:r>
            <a:r>
              <a:rPr lang="en-US" sz="2000" dirty="0" smtClean="0"/>
              <a:t> </a:t>
            </a:r>
            <a:r>
              <a:rPr lang="en-US" sz="2000" dirty="0" err="1" smtClean="0"/>
              <a:t>ini</a:t>
            </a:r>
            <a:r>
              <a:rPr lang="en-US" sz="2000" dirty="0" smtClean="0"/>
              <a:t> </a:t>
            </a:r>
            <a:r>
              <a:rPr lang="en-US" sz="2000" dirty="0" err="1" smtClean="0"/>
              <a:t>dianjurkan</a:t>
            </a:r>
            <a:r>
              <a:rPr lang="en-US" sz="2000" dirty="0" smtClean="0"/>
              <a:t> </a:t>
            </a:r>
            <a:r>
              <a:rPr lang="en-US" sz="2000" dirty="0" err="1" smtClean="0"/>
              <a:t>dalam</a:t>
            </a:r>
            <a:r>
              <a:rPr lang="en-US" sz="2000" dirty="0" smtClean="0"/>
              <a:t> </a:t>
            </a:r>
            <a:r>
              <a:rPr lang="en-US" sz="2000" dirty="0" err="1" smtClean="0"/>
              <a:t>pengembangan</a:t>
            </a:r>
            <a:r>
              <a:rPr lang="en-US" sz="2000" dirty="0" smtClean="0"/>
              <a:t> </a:t>
            </a:r>
            <a:r>
              <a:rPr lang="en-US" sz="2000" dirty="0" err="1" smtClean="0"/>
              <a:t>paragraf</a:t>
            </a:r>
            <a:r>
              <a:rPr lang="en-US" sz="2000" dirty="0" smtClean="0"/>
              <a:t> yang </a:t>
            </a:r>
            <a:r>
              <a:rPr lang="en-US" sz="2000" dirty="0" err="1" smtClean="0"/>
              <a:t>bersifat</a:t>
            </a:r>
            <a:r>
              <a:rPr lang="en-US" sz="2000" dirty="0" smtClean="0"/>
              <a:t> </a:t>
            </a:r>
            <a:r>
              <a:rPr lang="en-US" sz="2000" dirty="0" err="1" smtClean="0"/>
              <a:t>deduktif</a:t>
            </a:r>
            <a:r>
              <a:rPr lang="en-US" sz="2000" dirty="0" smtClean="0"/>
              <a:t>. Cara lain </a:t>
            </a:r>
            <a:r>
              <a:rPr lang="en-US" sz="2000" dirty="0" err="1" smtClean="0"/>
              <a:t>dalam</a:t>
            </a:r>
            <a:r>
              <a:rPr lang="en-US" sz="2000" dirty="0" smtClean="0"/>
              <a:t> </a:t>
            </a:r>
            <a:r>
              <a:rPr lang="en-US" sz="2000" dirty="0" err="1" smtClean="0"/>
              <a:t>penulisan</a:t>
            </a:r>
            <a:r>
              <a:rPr lang="en-US" sz="2000" dirty="0" smtClean="0"/>
              <a:t> </a:t>
            </a:r>
            <a:r>
              <a:rPr lang="en-US" sz="2000" dirty="0" err="1" smtClean="0"/>
              <a:t>karya</a:t>
            </a:r>
            <a:r>
              <a:rPr lang="en-US" sz="2000" dirty="0" smtClean="0"/>
              <a:t> </a:t>
            </a:r>
            <a:r>
              <a:rPr lang="en-US" sz="2000" dirty="0" err="1" smtClean="0"/>
              <a:t>ilmiah</a:t>
            </a:r>
            <a:r>
              <a:rPr lang="en-US" sz="2000" dirty="0" smtClean="0"/>
              <a:t> </a:t>
            </a:r>
            <a:r>
              <a:rPr lang="en-US" sz="2000" dirty="0" err="1" smtClean="0"/>
              <a:t>ialah</a:t>
            </a:r>
            <a:r>
              <a:rPr lang="en-US" sz="2000" dirty="0" smtClean="0"/>
              <a:t> </a:t>
            </a:r>
            <a:r>
              <a:rPr lang="en-US" sz="2000" dirty="0" err="1" smtClean="0"/>
              <a:t>meletakkan</a:t>
            </a:r>
            <a:r>
              <a:rPr lang="en-US" sz="2000" dirty="0" smtClean="0"/>
              <a:t> </a:t>
            </a:r>
            <a:r>
              <a:rPr lang="en-US" sz="2000" dirty="0" err="1" smtClean="0"/>
              <a:t>kalimat</a:t>
            </a:r>
            <a:r>
              <a:rPr lang="en-US" sz="2000" dirty="0" smtClean="0"/>
              <a:t> </a:t>
            </a:r>
            <a:r>
              <a:rPr lang="en-US" sz="2000" dirty="0" err="1" smtClean="0"/>
              <a:t>topik</a:t>
            </a:r>
            <a:r>
              <a:rPr lang="en-US" sz="2000" dirty="0" smtClean="0"/>
              <a:t> </a:t>
            </a:r>
            <a:r>
              <a:rPr lang="en-US" sz="2000" dirty="0" err="1" smtClean="0"/>
              <a:t>pada</a:t>
            </a:r>
            <a:r>
              <a:rPr lang="en-US" sz="2000" dirty="0" smtClean="0"/>
              <a:t> </a:t>
            </a:r>
            <a:r>
              <a:rPr lang="en-US" sz="2000" dirty="0" err="1" smtClean="0"/>
              <a:t>akhir</a:t>
            </a:r>
            <a:r>
              <a:rPr lang="en-US" sz="2000" dirty="0" smtClean="0"/>
              <a:t> </a:t>
            </a:r>
            <a:r>
              <a:rPr lang="en-US" sz="2000" dirty="0" err="1" smtClean="0"/>
              <a:t>paragraf</a:t>
            </a:r>
            <a:r>
              <a:rPr lang="en-US" sz="2000" dirty="0" smtClean="0"/>
              <a:t>. </a:t>
            </a:r>
            <a:r>
              <a:rPr lang="en-US" sz="2000" dirty="0" err="1" smtClean="0"/>
              <a:t>Dalam</a:t>
            </a:r>
            <a:r>
              <a:rPr lang="en-US" sz="2000" dirty="0" smtClean="0"/>
              <a:t> </a:t>
            </a:r>
            <a:r>
              <a:rPr lang="en-US" sz="2000" dirty="0" err="1" smtClean="0"/>
              <a:t>hal</a:t>
            </a:r>
            <a:r>
              <a:rPr lang="en-US" sz="2000" dirty="0" smtClean="0"/>
              <a:t> </a:t>
            </a:r>
            <a:r>
              <a:rPr lang="en-US" sz="2000" dirty="0" err="1" smtClean="0"/>
              <a:t>ini</a:t>
            </a:r>
            <a:r>
              <a:rPr lang="en-US" sz="2000" dirty="0" smtClean="0"/>
              <a:t>, </a:t>
            </a:r>
            <a:r>
              <a:rPr lang="en-US" sz="2000" dirty="0" err="1" smtClean="0"/>
              <a:t>paragraf</a:t>
            </a:r>
            <a:r>
              <a:rPr lang="en-US" sz="2000" dirty="0" smtClean="0"/>
              <a:t> </a:t>
            </a:r>
            <a:r>
              <a:rPr lang="en-US" sz="2000" dirty="0" err="1" smtClean="0"/>
              <a:t>dikembangkan</a:t>
            </a:r>
            <a:r>
              <a:rPr lang="en-US" sz="2000" dirty="0" smtClean="0"/>
              <a:t> </a:t>
            </a:r>
            <a:r>
              <a:rPr lang="en-US" sz="2000" dirty="0" err="1" smtClean="0"/>
              <a:t>secara</a:t>
            </a:r>
            <a:r>
              <a:rPr lang="en-US" sz="2000" dirty="0" smtClean="0"/>
              <a:t> </a:t>
            </a:r>
            <a:r>
              <a:rPr lang="en-US" sz="2000" dirty="0" err="1" smtClean="0"/>
              <a:t>induktif</a:t>
            </a:r>
            <a:r>
              <a:rPr lang="en-US" sz="2000" dirty="0" smtClean="0"/>
              <a:t>. Gaya lain </a:t>
            </a:r>
            <a:r>
              <a:rPr lang="en-US" sz="2000" dirty="0" err="1" smtClean="0"/>
              <a:t>dalam</a:t>
            </a:r>
            <a:r>
              <a:rPr lang="en-US" sz="2000" dirty="0" smtClean="0"/>
              <a:t> </a:t>
            </a:r>
            <a:r>
              <a:rPr lang="en-US" sz="2000" dirty="0" err="1" smtClean="0"/>
              <a:t>penyusunan</a:t>
            </a:r>
            <a:r>
              <a:rPr lang="en-US" sz="2000" dirty="0" smtClean="0"/>
              <a:t> </a:t>
            </a:r>
            <a:r>
              <a:rPr lang="en-US" sz="2000" dirty="0" err="1" smtClean="0"/>
              <a:t>paragraf</a:t>
            </a:r>
            <a:r>
              <a:rPr lang="en-US" sz="2000" dirty="0" smtClean="0"/>
              <a:t> </a:t>
            </a:r>
            <a:r>
              <a:rPr lang="en-US" sz="2000" dirty="0" err="1" smtClean="0"/>
              <a:t>dalam</a:t>
            </a:r>
            <a:r>
              <a:rPr lang="en-US" sz="2000" dirty="0" smtClean="0"/>
              <a:t> </a:t>
            </a:r>
            <a:r>
              <a:rPr lang="en-US" sz="2000" dirty="0" err="1" smtClean="0"/>
              <a:t>karya</a:t>
            </a:r>
            <a:r>
              <a:rPr lang="en-US" sz="2000" dirty="0" smtClean="0"/>
              <a:t> </a:t>
            </a:r>
            <a:r>
              <a:rPr lang="en-US" sz="2000" dirty="0" err="1" smtClean="0"/>
              <a:t>ilmiah</a:t>
            </a:r>
            <a:r>
              <a:rPr lang="en-US" sz="2000" dirty="0" smtClean="0"/>
              <a:t> </a:t>
            </a:r>
            <a:r>
              <a:rPr lang="en-US" sz="2000" dirty="0" err="1" smtClean="0"/>
              <a:t>ialah</a:t>
            </a:r>
            <a:r>
              <a:rPr lang="en-US" sz="2000" dirty="0" smtClean="0"/>
              <a:t> </a:t>
            </a:r>
            <a:r>
              <a:rPr lang="en-US" sz="2000" dirty="0" err="1" smtClean="0"/>
              <a:t>menggabungkan</a:t>
            </a:r>
            <a:r>
              <a:rPr lang="en-US" sz="2000" dirty="0" smtClean="0"/>
              <a:t> </a:t>
            </a:r>
            <a:r>
              <a:rPr lang="en-US" sz="2000" dirty="0" err="1" smtClean="0"/>
              <a:t>pengembangan</a:t>
            </a:r>
            <a:r>
              <a:rPr lang="en-US" sz="2000" dirty="0" smtClean="0"/>
              <a:t> </a:t>
            </a:r>
            <a:r>
              <a:rPr lang="en-US" sz="2000" dirty="0" err="1" smtClean="0"/>
              <a:t>induktif</a:t>
            </a:r>
            <a:r>
              <a:rPr lang="en-US" sz="2000" dirty="0" smtClean="0"/>
              <a:t> </a:t>
            </a:r>
            <a:r>
              <a:rPr lang="en-US" sz="2000" dirty="0" err="1" smtClean="0"/>
              <a:t>dan</a:t>
            </a:r>
            <a:r>
              <a:rPr lang="en-US" sz="2000" dirty="0" smtClean="0"/>
              <a:t> </a:t>
            </a:r>
            <a:r>
              <a:rPr lang="en-US" sz="2000" dirty="0" err="1" smtClean="0"/>
              <a:t>deduktif</a:t>
            </a:r>
            <a:r>
              <a:rPr lang="en-US" sz="2000" dirty="0" smtClean="0"/>
              <a:t>, </a:t>
            </a:r>
            <a:r>
              <a:rPr lang="en-US" sz="2000" dirty="0" err="1" smtClean="0"/>
              <a:t>yaitu</a:t>
            </a:r>
            <a:r>
              <a:rPr lang="en-US" sz="2000" dirty="0" smtClean="0"/>
              <a:t> </a:t>
            </a:r>
            <a:r>
              <a:rPr lang="en-US" sz="2000" dirty="0" err="1" smtClean="0"/>
              <a:t>meletakkan</a:t>
            </a:r>
            <a:r>
              <a:rPr lang="en-US" sz="2000" dirty="0" smtClean="0"/>
              <a:t> </a:t>
            </a:r>
            <a:r>
              <a:rPr lang="en-US" sz="2000" dirty="0" err="1" smtClean="0"/>
              <a:t>kalimat</a:t>
            </a:r>
            <a:r>
              <a:rPr lang="en-US" sz="2000" dirty="0" smtClean="0"/>
              <a:t> </a:t>
            </a:r>
            <a:r>
              <a:rPr lang="en-US" sz="2000" dirty="0" err="1" smtClean="0"/>
              <a:t>topik</a:t>
            </a:r>
            <a:r>
              <a:rPr lang="en-US" sz="2000" dirty="0" smtClean="0"/>
              <a:t> </a:t>
            </a:r>
            <a:r>
              <a:rPr lang="en-US" sz="2000" dirty="0" err="1" smtClean="0"/>
              <a:t>di</a:t>
            </a:r>
            <a:r>
              <a:rPr lang="en-US" sz="2000" dirty="0" smtClean="0"/>
              <a:t> </a:t>
            </a:r>
            <a:r>
              <a:rPr lang="en-US" sz="2000" dirty="0" err="1" smtClean="0"/>
              <a:t>awal</a:t>
            </a:r>
            <a:r>
              <a:rPr lang="en-US" sz="2000" dirty="0" smtClean="0"/>
              <a:t> </a:t>
            </a:r>
            <a:r>
              <a:rPr lang="en-US" sz="2000" dirty="0" err="1" smtClean="0"/>
              <a:t>dan</a:t>
            </a:r>
            <a:r>
              <a:rPr lang="en-US" sz="2000" dirty="0" smtClean="0"/>
              <a:t> </a:t>
            </a:r>
            <a:r>
              <a:rPr lang="en-US" sz="2000" dirty="0" err="1" smtClean="0"/>
              <a:t>di</a:t>
            </a:r>
            <a:r>
              <a:rPr lang="en-US" sz="2000" dirty="0" smtClean="0"/>
              <a:t> </a:t>
            </a:r>
            <a:r>
              <a:rPr lang="en-US" sz="2000" dirty="0" err="1" smtClean="0"/>
              <a:t>akhir</a:t>
            </a:r>
            <a:r>
              <a:rPr lang="en-US" sz="2000" dirty="0" smtClean="0"/>
              <a:t> </a:t>
            </a:r>
            <a:r>
              <a:rPr lang="en-US" sz="2000" dirty="0" err="1" smtClean="0"/>
              <a:t>paragraf</a:t>
            </a:r>
            <a:r>
              <a:rPr lang="en-US" sz="2000" dirty="0" smtClean="0"/>
              <a:t>. </a:t>
            </a:r>
            <a:br>
              <a:rPr lang="en-US" sz="2000" dirty="0" smtClean="0"/>
            </a:br>
            <a:endParaRPr lang="en-US" sz="2000" dirty="0"/>
          </a:p>
        </p:txBody>
      </p:sp>
    </p:spTree>
  </p:cSld>
  <p:clrMapOvr>
    <a:masterClrMapping/>
  </p:clrMapOvr>
  <p:transition spd="slow">
    <p:push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334000"/>
          </a:xfrm>
        </p:spPr>
        <p:txBody>
          <a:bodyPr>
            <a:normAutofit fontScale="77500" lnSpcReduction="20000"/>
          </a:bodyPr>
          <a:lstStyle/>
          <a:p>
            <a:pPr marL="365760" indent="-256032" fontAlgn="auto">
              <a:spcAft>
                <a:spcPts val="0"/>
              </a:spcAft>
              <a:buFont typeface="Wingdings 3"/>
              <a:buChar char=""/>
              <a:defRPr/>
            </a:pPr>
            <a:r>
              <a:rPr lang="en-US" dirty="0" err="1" smtClean="0"/>
              <a:t>Paragraf</a:t>
            </a:r>
            <a:r>
              <a:rPr lang="en-US" dirty="0" smtClean="0"/>
              <a:t> </a:t>
            </a:r>
            <a:r>
              <a:rPr lang="en-US" dirty="0" err="1" smtClean="0"/>
              <a:t>dibangun</a:t>
            </a:r>
            <a:r>
              <a:rPr lang="en-US" dirty="0" smtClean="0"/>
              <a:t> </a:t>
            </a:r>
            <a:r>
              <a:rPr lang="en-US" dirty="0" err="1" smtClean="0"/>
              <a:t>oleh</a:t>
            </a:r>
            <a:r>
              <a:rPr lang="en-US" dirty="0" smtClean="0"/>
              <a:t> </a:t>
            </a:r>
            <a:r>
              <a:rPr lang="en-US" dirty="0" err="1" smtClean="0"/>
              <a:t>lebih</a:t>
            </a:r>
            <a:r>
              <a:rPr lang="en-US" dirty="0" smtClean="0"/>
              <a:t> </a:t>
            </a:r>
            <a:r>
              <a:rPr lang="en-US" dirty="0" err="1" smtClean="0"/>
              <a:t>dari</a:t>
            </a:r>
            <a:r>
              <a:rPr lang="en-US" dirty="0" smtClean="0"/>
              <a:t> </a:t>
            </a:r>
            <a:r>
              <a:rPr lang="en-US" dirty="0" err="1" smtClean="0"/>
              <a:t>satu</a:t>
            </a:r>
            <a:r>
              <a:rPr lang="en-US" dirty="0" smtClean="0"/>
              <a:t> </a:t>
            </a:r>
            <a:r>
              <a:rPr lang="en-US" dirty="0" err="1" smtClean="0"/>
              <a:t>kalimat</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adalah</a:t>
            </a:r>
            <a:r>
              <a:rPr lang="en-US" dirty="0" smtClean="0"/>
              <a:t> </a:t>
            </a:r>
            <a:r>
              <a:rPr lang="en-US" dirty="0" err="1" smtClean="0"/>
              <a:t>perincian</a:t>
            </a:r>
            <a:r>
              <a:rPr lang="en-US" dirty="0" smtClean="0"/>
              <a:t> </a:t>
            </a:r>
            <a:r>
              <a:rPr lang="en-US" dirty="0" err="1" smtClean="0"/>
              <a:t>dan</a:t>
            </a:r>
            <a:r>
              <a:rPr lang="en-US" dirty="0" smtClean="0"/>
              <a:t> </a:t>
            </a:r>
            <a:r>
              <a:rPr lang="en-US" dirty="0" err="1" smtClean="0"/>
              <a:t>pengurutan</a:t>
            </a:r>
            <a:r>
              <a:rPr lang="en-US" dirty="0" smtClean="0"/>
              <a:t> </a:t>
            </a:r>
            <a:r>
              <a:rPr lang="en-US" dirty="0" err="1" smtClean="0"/>
              <a:t>pikiran</a:t>
            </a:r>
            <a:r>
              <a:rPr lang="en-US" dirty="0" smtClean="0"/>
              <a:t> yang </a:t>
            </a:r>
            <a:r>
              <a:rPr lang="en-US" dirty="0" err="1" smtClean="0"/>
              <a:t>terpadu</a:t>
            </a:r>
            <a:r>
              <a:rPr lang="en-US" dirty="0" smtClean="0"/>
              <a:t> yang </a:t>
            </a:r>
            <a:r>
              <a:rPr lang="en-US" dirty="0" err="1" smtClean="0"/>
              <a:t>diwujudkan</a:t>
            </a:r>
            <a:r>
              <a:rPr lang="en-US" dirty="0" smtClean="0"/>
              <a:t> </a:t>
            </a:r>
            <a:r>
              <a:rPr lang="en-US" dirty="0" err="1" smtClean="0"/>
              <a:t>melalui</a:t>
            </a:r>
            <a:r>
              <a:rPr lang="en-US" dirty="0" smtClean="0"/>
              <a:t> </a:t>
            </a:r>
            <a:r>
              <a:rPr lang="en-US" dirty="0" err="1" smtClean="0"/>
              <a:t>penataan</a:t>
            </a:r>
            <a:r>
              <a:rPr lang="en-US" dirty="0" smtClean="0"/>
              <a:t> </a:t>
            </a:r>
            <a:r>
              <a:rPr lang="en-US" dirty="0" err="1" smtClean="0"/>
              <a:t>kalimat-kalimat</a:t>
            </a:r>
            <a:r>
              <a:rPr lang="en-US" dirty="0" smtClean="0"/>
              <a:t>. </a:t>
            </a:r>
            <a:r>
              <a:rPr lang="en-US" dirty="0" err="1" smtClean="0"/>
              <a:t>Penggunaan</a:t>
            </a:r>
            <a:r>
              <a:rPr lang="en-US" dirty="0" smtClean="0"/>
              <a:t> </a:t>
            </a:r>
            <a:r>
              <a:rPr lang="en-US" dirty="0" err="1" smtClean="0"/>
              <a:t>kalimat</a:t>
            </a:r>
            <a:r>
              <a:rPr lang="en-US" dirty="0" smtClean="0"/>
              <a:t> </a:t>
            </a:r>
            <a:r>
              <a:rPr lang="en-US" dirty="0" err="1" smtClean="0"/>
              <a:t>topik</a:t>
            </a:r>
            <a:r>
              <a:rPr lang="en-US" dirty="0" smtClean="0"/>
              <a:t> yang </a:t>
            </a:r>
            <a:r>
              <a:rPr lang="en-US" dirty="0" err="1" smtClean="0"/>
              <a:t>tepat</a:t>
            </a:r>
            <a:r>
              <a:rPr lang="en-US" dirty="0" smtClean="0"/>
              <a:t> </a:t>
            </a:r>
            <a:r>
              <a:rPr lang="en-US" dirty="0" err="1" smtClean="0"/>
              <a:t>akan</a:t>
            </a:r>
            <a:r>
              <a:rPr lang="en-US" dirty="0" smtClean="0"/>
              <a:t> </a:t>
            </a:r>
            <a:r>
              <a:rPr lang="en-US" dirty="0" err="1" smtClean="0"/>
              <a:t>memudahkan</a:t>
            </a:r>
            <a:r>
              <a:rPr lang="en-US" dirty="0" smtClean="0"/>
              <a:t> </a:t>
            </a:r>
            <a:r>
              <a:rPr lang="en-US" dirty="0" err="1" smtClean="0"/>
              <a:t>pembaca</a:t>
            </a:r>
            <a:r>
              <a:rPr lang="en-US" dirty="0" smtClean="0"/>
              <a:t> </a:t>
            </a:r>
            <a:r>
              <a:rPr lang="en-US" dirty="0" err="1" smtClean="0"/>
              <a:t>membuat</a:t>
            </a:r>
            <a:r>
              <a:rPr lang="en-US" dirty="0" smtClean="0"/>
              <a:t> </a:t>
            </a:r>
            <a:r>
              <a:rPr lang="en-US" dirty="0" err="1" smtClean="0"/>
              <a:t>ringkasan</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Kalimat-kalimat</a:t>
            </a:r>
            <a:r>
              <a:rPr lang="en-US" dirty="0" smtClean="0"/>
              <a:t> </a:t>
            </a:r>
            <a:r>
              <a:rPr lang="en-US" dirty="0" err="1" smtClean="0"/>
              <a:t>penunjang</a:t>
            </a:r>
            <a:r>
              <a:rPr lang="en-US" dirty="0" smtClean="0"/>
              <a:t> </a:t>
            </a:r>
            <a:r>
              <a:rPr lang="en-US" dirty="0" err="1" smtClean="0"/>
              <a:t>akan</a:t>
            </a:r>
            <a:r>
              <a:rPr lang="en-US" dirty="0" smtClean="0"/>
              <a:t> </a:t>
            </a:r>
            <a:r>
              <a:rPr lang="en-US" dirty="0" err="1" smtClean="0"/>
              <a:t>mengembangkan</a:t>
            </a:r>
            <a:r>
              <a:rPr lang="en-US" dirty="0" smtClean="0"/>
              <a:t> </a:t>
            </a:r>
            <a:r>
              <a:rPr lang="en-US" dirty="0" err="1" smtClean="0"/>
              <a:t>gagasan</a:t>
            </a:r>
            <a:r>
              <a:rPr lang="en-US" dirty="0" smtClean="0"/>
              <a:t> yang </a:t>
            </a:r>
            <a:r>
              <a:rPr lang="en-US" dirty="0" err="1" smtClean="0"/>
              <a:t>terdapat</a:t>
            </a:r>
            <a:r>
              <a:rPr lang="en-US" dirty="0" smtClean="0"/>
              <a:t> </a:t>
            </a:r>
            <a:r>
              <a:rPr lang="en-US" dirty="0" err="1" smtClean="0"/>
              <a:t>dalam</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Dalam</a:t>
            </a:r>
            <a:r>
              <a:rPr lang="en-US" dirty="0" smtClean="0"/>
              <a:t> </a:t>
            </a:r>
            <a:r>
              <a:rPr lang="en-US" dirty="0" err="1" smtClean="0"/>
              <a:t>ringkasan</a:t>
            </a:r>
            <a:r>
              <a:rPr lang="en-US" dirty="0" smtClean="0"/>
              <a:t> </a:t>
            </a:r>
            <a:r>
              <a:rPr lang="en-US" dirty="0" err="1" smtClean="0"/>
              <a:t>kalimat-kalimat</a:t>
            </a:r>
            <a:r>
              <a:rPr lang="en-US" dirty="0" smtClean="0"/>
              <a:t> </a:t>
            </a:r>
            <a:r>
              <a:rPr lang="en-US" dirty="0" err="1" smtClean="0"/>
              <a:t>penunjang</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diabaikan</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itu</a:t>
            </a:r>
            <a:r>
              <a:rPr lang="en-US" dirty="0" smtClean="0"/>
              <a:t>, </a:t>
            </a:r>
            <a:r>
              <a:rPr lang="en-US" dirty="0" err="1" smtClean="0"/>
              <a:t>ada</a:t>
            </a:r>
            <a:r>
              <a:rPr lang="en-US" dirty="0" smtClean="0"/>
              <a:t> </a:t>
            </a:r>
            <a:r>
              <a:rPr lang="en-US" dirty="0" err="1" smtClean="0"/>
              <a:t>tiga</a:t>
            </a:r>
            <a:r>
              <a:rPr lang="en-US" dirty="0" smtClean="0"/>
              <a:t> </a:t>
            </a:r>
            <a:r>
              <a:rPr lang="en-US" dirty="0" err="1" smtClean="0"/>
              <a:t>persoalan</a:t>
            </a:r>
            <a:r>
              <a:rPr lang="en-US" dirty="0" smtClean="0"/>
              <a:t> yang </a:t>
            </a:r>
            <a:r>
              <a:rPr lang="en-US" dirty="0" err="1" smtClean="0"/>
              <a:t>tercakup</a:t>
            </a:r>
            <a:r>
              <a:rPr lang="en-US" dirty="0" smtClean="0"/>
              <a:t> </a:t>
            </a:r>
            <a:r>
              <a:rPr lang="en-US" dirty="0" err="1" smtClean="0"/>
              <a:t>di</a:t>
            </a:r>
            <a:r>
              <a:rPr lang="en-US" dirty="0" smtClean="0"/>
              <a:t> </a:t>
            </a:r>
            <a:r>
              <a:rPr lang="en-US" dirty="0" err="1" smtClean="0"/>
              <a:t>dalamnya</a:t>
            </a:r>
            <a:r>
              <a:rPr lang="en-US" dirty="0" smtClean="0"/>
              <a:t>, </a:t>
            </a:r>
            <a:r>
              <a:rPr lang="en-US" dirty="0" err="1" smtClean="0"/>
              <a:t>yakni</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kemampuan</a:t>
            </a:r>
            <a:r>
              <a:rPr lang="en-US" dirty="0" smtClean="0"/>
              <a:t> </a:t>
            </a:r>
            <a:r>
              <a:rPr lang="en-US" dirty="0" err="1" smtClean="0"/>
              <a:t>menentukan</a:t>
            </a:r>
            <a:r>
              <a:rPr lang="en-US" dirty="0" smtClean="0"/>
              <a:t> </a:t>
            </a:r>
            <a:r>
              <a:rPr lang="en-US" dirty="0" err="1" smtClean="0"/>
              <a:t>dan</a:t>
            </a:r>
            <a:r>
              <a:rPr lang="en-US" dirty="0" smtClean="0"/>
              <a:t> </a:t>
            </a:r>
            <a:r>
              <a:rPr lang="en-US" dirty="0" err="1" smtClean="0"/>
              <a:t>meletakkan</a:t>
            </a:r>
            <a:r>
              <a:rPr lang="en-US" dirty="0" smtClean="0"/>
              <a:t> </a:t>
            </a:r>
            <a:r>
              <a:rPr lang="en-US" dirty="0" err="1" smtClean="0"/>
              <a:t>kalimat</a:t>
            </a:r>
            <a:r>
              <a:rPr lang="en-US" dirty="0" smtClean="0"/>
              <a:t> </a:t>
            </a:r>
            <a:r>
              <a:rPr lang="en-US" dirty="0" err="1" smtClean="0"/>
              <a:t>topik</a:t>
            </a:r>
            <a:r>
              <a:rPr lang="en-US" dirty="0" smtClean="0"/>
              <a:t> </a:t>
            </a:r>
            <a:r>
              <a:rPr lang="en-US" dirty="0" err="1" smtClean="0"/>
              <a:t>secara</a:t>
            </a:r>
            <a:r>
              <a:rPr lang="en-US" dirty="0" smtClean="0"/>
              <a:t> </a:t>
            </a:r>
            <a:r>
              <a:rPr lang="en-US" dirty="0" err="1" smtClean="0"/>
              <a:t>tepat</a:t>
            </a:r>
            <a:r>
              <a:rPr lang="en-US" dirty="0" smtClean="0"/>
              <a:t>; </a:t>
            </a:r>
          </a:p>
          <a:p>
            <a:pPr marL="365760" indent="-256032" fontAlgn="auto">
              <a:spcAft>
                <a:spcPts val="0"/>
              </a:spcAft>
              <a:buFont typeface="Wingdings 3"/>
              <a:buChar char=""/>
              <a:defRPr/>
            </a:pPr>
            <a:r>
              <a:rPr lang="en-US" dirty="0" err="1" smtClean="0"/>
              <a:t>kemampuan</a:t>
            </a:r>
            <a:r>
              <a:rPr lang="en-US" dirty="0" smtClean="0"/>
              <a:t> </a:t>
            </a:r>
            <a:r>
              <a:rPr lang="en-US" dirty="0" err="1" smtClean="0"/>
              <a:t>memerinci</a:t>
            </a:r>
            <a:r>
              <a:rPr lang="en-US" dirty="0" smtClean="0"/>
              <a:t> </a:t>
            </a:r>
            <a:r>
              <a:rPr lang="en-US" dirty="0" err="1" smtClean="0"/>
              <a:t>secara</a:t>
            </a:r>
            <a:r>
              <a:rPr lang="en-US" dirty="0" smtClean="0"/>
              <a:t> </a:t>
            </a:r>
            <a:r>
              <a:rPr lang="en-US" dirty="0" err="1" smtClean="0"/>
              <a:t>maksimal</a:t>
            </a:r>
            <a:r>
              <a:rPr lang="en-US" dirty="0" smtClean="0"/>
              <a:t> </a:t>
            </a:r>
            <a:r>
              <a:rPr lang="en-US" dirty="0" err="1" smtClean="0"/>
              <a:t>gagasan</a:t>
            </a:r>
            <a:r>
              <a:rPr lang="en-US" dirty="0" smtClean="0"/>
              <a:t> </a:t>
            </a:r>
            <a:r>
              <a:rPr lang="en-US" dirty="0" err="1" smtClean="0"/>
              <a:t>utama</a:t>
            </a:r>
            <a:r>
              <a:rPr lang="en-US" dirty="0" smtClean="0"/>
              <a:t> </a:t>
            </a:r>
            <a:r>
              <a:rPr lang="en-US" dirty="0" err="1" smtClean="0"/>
              <a:t>paragraf</a:t>
            </a:r>
            <a:r>
              <a:rPr lang="en-US" dirty="0" smtClean="0"/>
              <a:t> </a:t>
            </a:r>
            <a:r>
              <a:rPr lang="en-US" dirty="0" err="1" smtClean="0"/>
              <a:t>ke</a:t>
            </a:r>
            <a:r>
              <a:rPr lang="en-US" dirty="0" smtClean="0"/>
              <a:t> </a:t>
            </a:r>
            <a:r>
              <a:rPr lang="en-US" dirty="0" err="1" smtClean="0"/>
              <a:t>dalam</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dan</a:t>
            </a:r>
            <a:r>
              <a:rPr lang="en-US" dirty="0" smtClean="0"/>
              <a:t> </a:t>
            </a:r>
          </a:p>
          <a:p>
            <a:pPr marL="365760" indent="-256032" fontAlgn="auto">
              <a:spcAft>
                <a:spcPts val="0"/>
              </a:spcAft>
              <a:buFont typeface="Wingdings 3"/>
              <a:buChar char=""/>
              <a:defRPr/>
            </a:pPr>
            <a:r>
              <a:rPr lang="en-US" dirty="0" err="1" smtClean="0"/>
              <a:t>kemampuan</a:t>
            </a:r>
            <a:r>
              <a:rPr lang="en-US" dirty="0" smtClean="0"/>
              <a:t> </a:t>
            </a:r>
            <a:r>
              <a:rPr lang="en-US" dirty="0" err="1" smtClean="0"/>
              <a:t>mengurutkan</a:t>
            </a:r>
            <a:r>
              <a:rPr lang="en-US" dirty="0" smtClean="0"/>
              <a:t> </a:t>
            </a:r>
            <a:r>
              <a:rPr lang="en-US" dirty="0" err="1" smtClean="0"/>
              <a:t>gagasan</a:t>
            </a:r>
            <a:r>
              <a:rPr lang="en-US" dirty="0" smtClean="0"/>
              <a:t> </a:t>
            </a:r>
            <a:r>
              <a:rPr lang="en-US" dirty="0" err="1" smtClean="0"/>
              <a:t>bawahan</a:t>
            </a:r>
            <a:r>
              <a:rPr lang="en-US" dirty="0" smtClean="0"/>
              <a:t> </a:t>
            </a:r>
            <a:r>
              <a:rPr lang="en-US" dirty="0" err="1" smtClean="0"/>
              <a:t>ke</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urutan</a:t>
            </a:r>
            <a:r>
              <a:rPr lang="en-US" dirty="0" smtClean="0"/>
              <a:t> yang </a:t>
            </a:r>
            <a:r>
              <a:rPr lang="en-US" dirty="0" err="1" smtClean="0"/>
              <a:t>teratur</a:t>
            </a:r>
            <a:r>
              <a:rPr lang="en-US" dirty="0" smtClean="0"/>
              <a:t>.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fontAlgn="auto">
              <a:spcAft>
                <a:spcPts val="0"/>
              </a:spcAft>
              <a:defRPr/>
            </a:pPr>
            <a:r>
              <a:rPr lang="en-US" dirty="0" err="1" smtClean="0"/>
              <a:t>Pengembangan</a:t>
            </a:r>
            <a:r>
              <a:rPr lang="en-US" dirty="0" smtClean="0"/>
              <a:t> </a:t>
            </a:r>
            <a:r>
              <a:rPr lang="en-US" dirty="0" err="1" smtClean="0"/>
              <a:t>Paragraf</a:t>
            </a:r>
            <a:r>
              <a:rPr lang="en-US" dirty="0" smtClean="0"/>
              <a:t/>
            </a:r>
            <a:br>
              <a:rPr lang="en-US" dirty="0" smtClean="0"/>
            </a:br>
            <a:endParaRPr lang="en-US" dirty="0"/>
          </a:p>
        </p:txBody>
      </p:sp>
    </p:spTree>
  </p:cSld>
  <p:clrMapOvr>
    <a:masterClrMapping/>
  </p:clrMapOvr>
  <p:transition spd="slow">
    <p:push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365760" indent="-256032" fontAlgn="auto">
              <a:spcAft>
                <a:spcPts val="0"/>
              </a:spcAft>
              <a:buFont typeface="Wingdings 3"/>
              <a:buChar char=""/>
              <a:defRPr/>
            </a:pPr>
            <a:r>
              <a:rPr lang="en-US" dirty="0" err="1" smtClean="0"/>
              <a:t>Sudut</a:t>
            </a:r>
            <a:r>
              <a:rPr lang="en-US" dirty="0" smtClean="0"/>
              <a:t> Pandang. </a:t>
            </a:r>
            <a:r>
              <a:rPr lang="en-US" dirty="0" err="1" smtClean="0"/>
              <a:t>Untuk</a:t>
            </a:r>
            <a:r>
              <a:rPr lang="en-US" dirty="0" smtClean="0"/>
              <a:t> </a:t>
            </a:r>
            <a:r>
              <a:rPr lang="en-US" dirty="0" err="1" smtClean="0"/>
              <a:t>memperkaya</a:t>
            </a:r>
            <a:r>
              <a:rPr lang="en-US" dirty="0" smtClean="0"/>
              <a:t> </a:t>
            </a:r>
            <a:r>
              <a:rPr lang="en-US" dirty="0" err="1" smtClean="0"/>
              <a:t>sebuah</a:t>
            </a:r>
            <a:r>
              <a:rPr lang="en-US" dirty="0" smtClean="0"/>
              <a:t> </a:t>
            </a:r>
            <a:r>
              <a:rPr lang="en-US" dirty="0" err="1" smtClean="0"/>
              <a:t>uraian</a:t>
            </a:r>
            <a:r>
              <a:rPr lang="en-US" dirty="0" smtClean="0"/>
              <a:t> </a:t>
            </a:r>
            <a:r>
              <a:rPr lang="en-US" dirty="0" err="1" smtClean="0"/>
              <a:t>atau</a:t>
            </a:r>
            <a:r>
              <a:rPr lang="en-US" dirty="0" smtClean="0"/>
              <a:t> </a:t>
            </a:r>
            <a:r>
              <a:rPr lang="en-US" dirty="0" err="1" smtClean="0"/>
              <a:t>berita</a:t>
            </a:r>
            <a:r>
              <a:rPr lang="en-US" dirty="0" smtClean="0"/>
              <a:t>, </a:t>
            </a:r>
            <a:r>
              <a:rPr lang="en-US" dirty="0" err="1" smtClean="0"/>
              <a:t>kita</a:t>
            </a:r>
            <a:r>
              <a:rPr lang="en-US" dirty="0" smtClean="0"/>
              <a:t> </a:t>
            </a:r>
            <a:r>
              <a:rPr lang="en-US" dirty="0" err="1" smtClean="0"/>
              <a:t>dapat</a:t>
            </a:r>
            <a:r>
              <a:rPr lang="en-US" dirty="0" smtClean="0"/>
              <a:t> </a:t>
            </a:r>
            <a:r>
              <a:rPr lang="en-US" dirty="0" err="1" smtClean="0"/>
              <a:t>menguraikan</a:t>
            </a:r>
            <a:r>
              <a:rPr lang="en-US" dirty="0" smtClean="0"/>
              <a:t> </a:t>
            </a:r>
            <a:r>
              <a:rPr lang="en-US" dirty="0" err="1" smtClean="0"/>
              <a:t>hasil</a:t>
            </a:r>
            <a:r>
              <a:rPr lang="en-US" dirty="0" smtClean="0"/>
              <a:t> </a:t>
            </a:r>
            <a:r>
              <a:rPr lang="en-US" dirty="0" err="1" smtClean="0"/>
              <a:t>penyerapan</a:t>
            </a:r>
            <a:r>
              <a:rPr lang="en-US" dirty="0" smtClean="0"/>
              <a:t> </a:t>
            </a:r>
            <a:r>
              <a:rPr lang="en-US" dirty="0" err="1" smtClean="0"/>
              <a:t>pancaindera</a:t>
            </a:r>
            <a:r>
              <a:rPr lang="en-US" dirty="0" smtClean="0"/>
              <a:t> </a:t>
            </a:r>
            <a:r>
              <a:rPr lang="en-US" dirty="0" err="1" smtClean="0"/>
              <a:t>kita</a:t>
            </a:r>
            <a:r>
              <a:rPr lang="en-US" dirty="0" smtClean="0"/>
              <a:t>. </a:t>
            </a:r>
            <a:r>
              <a:rPr lang="en-US" dirty="0" err="1" smtClean="0"/>
              <a:t>Sudut</a:t>
            </a:r>
            <a:r>
              <a:rPr lang="en-US" dirty="0" smtClean="0"/>
              <a:t> </a:t>
            </a:r>
            <a:r>
              <a:rPr lang="en-US" dirty="0" err="1" smtClean="0"/>
              <a:t>pandang</a:t>
            </a:r>
            <a:r>
              <a:rPr lang="en-US" dirty="0" smtClean="0"/>
              <a:t> </a:t>
            </a:r>
            <a:r>
              <a:rPr lang="en-US" dirty="0" err="1" smtClean="0"/>
              <a:t>akan</a:t>
            </a:r>
            <a:r>
              <a:rPr lang="en-US" dirty="0" smtClean="0"/>
              <a:t> </a:t>
            </a:r>
            <a:r>
              <a:rPr lang="en-US" dirty="0" err="1" smtClean="0"/>
              <a:t>memerikan</a:t>
            </a:r>
            <a:r>
              <a:rPr lang="en-US" dirty="0" smtClean="0"/>
              <a:t> </a:t>
            </a:r>
            <a:r>
              <a:rPr lang="en-US" dirty="0" err="1" smtClean="0"/>
              <a:t>seseorang</a:t>
            </a:r>
            <a:r>
              <a:rPr lang="en-US" dirty="0" smtClean="0"/>
              <a:t>, </a:t>
            </a:r>
            <a:r>
              <a:rPr lang="en-US" dirty="0" err="1" smtClean="0"/>
              <a:t>sebuah</a:t>
            </a:r>
            <a:r>
              <a:rPr lang="en-US" dirty="0" smtClean="0"/>
              <a:t> </a:t>
            </a:r>
            <a:r>
              <a:rPr lang="en-US" dirty="0" err="1" smtClean="0"/>
              <a:t>ruang</a:t>
            </a:r>
            <a:r>
              <a:rPr lang="en-US" dirty="0" smtClean="0"/>
              <a:t>, </a:t>
            </a:r>
            <a:r>
              <a:rPr lang="en-US" dirty="0" err="1" smtClean="0"/>
              <a:t>suasana</a:t>
            </a:r>
            <a:r>
              <a:rPr lang="en-US" dirty="0" smtClean="0"/>
              <a:t>, </a:t>
            </a:r>
            <a:r>
              <a:rPr lang="en-US" dirty="0" err="1" smtClean="0"/>
              <a:t>sebuah</a:t>
            </a:r>
            <a:r>
              <a:rPr lang="en-US" dirty="0" smtClean="0"/>
              <a:t> </a:t>
            </a:r>
            <a:r>
              <a:rPr lang="en-US" dirty="0" err="1" smtClean="0"/>
              <a:t>benda</a:t>
            </a:r>
            <a:r>
              <a:rPr lang="en-US" dirty="0" smtClean="0"/>
              <a:t>, </a:t>
            </a:r>
            <a:r>
              <a:rPr lang="en-US" dirty="0" err="1" smtClean="0"/>
              <a:t>atau</a:t>
            </a:r>
            <a:r>
              <a:rPr lang="en-US" dirty="0" smtClean="0"/>
              <a:t> </a:t>
            </a:r>
            <a:r>
              <a:rPr lang="en-US" dirty="0" err="1" smtClean="0"/>
              <a:t>perasaan</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kita</a:t>
            </a:r>
            <a:r>
              <a:rPr lang="en-US" dirty="0" smtClean="0"/>
              <a:t> </a:t>
            </a:r>
            <a:r>
              <a:rPr lang="en-US" dirty="0" err="1" smtClean="0"/>
              <a:t>dapat</a:t>
            </a:r>
            <a:r>
              <a:rPr lang="en-US" dirty="0" smtClean="0"/>
              <a:t> </a:t>
            </a:r>
            <a:r>
              <a:rPr lang="en-US" dirty="0" err="1" smtClean="0"/>
              <a:t>membangun</a:t>
            </a:r>
            <a:r>
              <a:rPr lang="en-US" dirty="0" smtClean="0"/>
              <a:t> </a:t>
            </a:r>
            <a:r>
              <a:rPr lang="en-US" dirty="0" err="1" smtClean="0"/>
              <a:t>suasana</a:t>
            </a:r>
            <a:r>
              <a:rPr lang="en-US" dirty="0" smtClean="0"/>
              <a:t> </a:t>
            </a:r>
            <a:r>
              <a:rPr lang="en-US" dirty="0" err="1" smtClean="0"/>
              <a:t>hati</a:t>
            </a:r>
            <a:r>
              <a:rPr lang="en-US" dirty="0" smtClean="0"/>
              <a:t> </a:t>
            </a:r>
            <a:r>
              <a:rPr lang="en-US" dirty="0" err="1" smtClean="0"/>
              <a:t>pembaca</a:t>
            </a:r>
            <a:r>
              <a:rPr lang="en-US" dirty="0" smtClean="0"/>
              <a:t>.</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Contoh</a:t>
            </a:r>
            <a:r>
              <a:rPr lang="en-US" dirty="0" smtClean="0"/>
              <a:t>. </a:t>
            </a:r>
            <a:r>
              <a:rPr lang="en-US" dirty="0" err="1" smtClean="0"/>
              <a:t>Sebuah</a:t>
            </a:r>
            <a:r>
              <a:rPr lang="en-US" dirty="0" smtClean="0"/>
              <a:t> </a:t>
            </a:r>
            <a:r>
              <a:rPr lang="en-US" dirty="0" err="1" smtClean="0"/>
              <a:t>gagasan</a:t>
            </a:r>
            <a:r>
              <a:rPr lang="en-US" dirty="0" smtClean="0"/>
              <a:t> </a:t>
            </a:r>
            <a:r>
              <a:rPr lang="en-US" dirty="0" err="1" smtClean="0"/>
              <a:t>bisa</a:t>
            </a:r>
            <a:r>
              <a:rPr lang="en-US" dirty="0" smtClean="0"/>
              <a:t> </a:t>
            </a:r>
            <a:r>
              <a:rPr lang="en-US" dirty="0" err="1" smtClean="0"/>
              <a:t>menjadi</a:t>
            </a:r>
            <a:r>
              <a:rPr lang="en-US" dirty="0" smtClean="0"/>
              <a:t> </a:t>
            </a:r>
            <a:r>
              <a:rPr lang="en-US" dirty="0" err="1" smtClean="0"/>
              <a:t>jelas</a:t>
            </a:r>
            <a:r>
              <a:rPr lang="en-US" dirty="0" smtClean="0"/>
              <a:t> </a:t>
            </a:r>
            <a:r>
              <a:rPr lang="en-US" dirty="0" err="1" smtClean="0"/>
              <a:t>jika</a:t>
            </a:r>
            <a:r>
              <a:rPr lang="en-US" dirty="0" smtClean="0"/>
              <a:t> </a:t>
            </a:r>
            <a:r>
              <a:rPr lang="en-US" dirty="0" err="1" smtClean="0"/>
              <a:t>diperkuat</a:t>
            </a:r>
            <a:r>
              <a:rPr lang="en-US" dirty="0" smtClean="0"/>
              <a:t> </a:t>
            </a:r>
            <a:r>
              <a:rPr lang="en-US" dirty="0" err="1" smtClean="0"/>
              <a:t>dengan</a:t>
            </a:r>
            <a:r>
              <a:rPr lang="en-US" dirty="0" smtClean="0"/>
              <a:t> </a:t>
            </a:r>
            <a:r>
              <a:rPr lang="en-US" dirty="0" err="1" smtClean="0"/>
              <a:t>beberapa</a:t>
            </a:r>
            <a:r>
              <a:rPr lang="en-US" dirty="0" smtClean="0"/>
              <a:t> </a:t>
            </a:r>
            <a:r>
              <a:rPr lang="en-US" dirty="0" err="1" smtClean="0"/>
              <a:t>contoh</a:t>
            </a:r>
            <a:r>
              <a:rPr lang="en-US" dirty="0" smtClean="0"/>
              <a:t> </a:t>
            </a:r>
            <a:r>
              <a:rPr lang="en-US" dirty="0" err="1" smtClean="0"/>
              <a:t>atau</a:t>
            </a:r>
            <a:r>
              <a:rPr lang="en-US" dirty="0" smtClean="0"/>
              <a:t> </a:t>
            </a:r>
            <a:r>
              <a:rPr lang="en-US" dirty="0" err="1" smtClean="0"/>
              <a:t>ilustrasi</a:t>
            </a:r>
            <a:r>
              <a:rPr lang="en-US" dirty="0" smtClean="0"/>
              <a:t>. </a:t>
            </a:r>
            <a:r>
              <a:rPr lang="en-US" dirty="0" err="1" smtClean="0"/>
              <a:t>Contoh</a:t>
            </a:r>
            <a:r>
              <a:rPr lang="en-US" dirty="0" smtClean="0"/>
              <a:t> </a:t>
            </a:r>
            <a:r>
              <a:rPr lang="en-US" dirty="0" err="1" smtClean="0"/>
              <a:t>itu</a:t>
            </a:r>
            <a:r>
              <a:rPr lang="en-US" dirty="0" smtClean="0"/>
              <a:t> </a:t>
            </a:r>
            <a:r>
              <a:rPr lang="en-US" dirty="0" err="1" smtClean="0"/>
              <a:t>dapat</a:t>
            </a:r>
            <a:r>
              <a:rPr lang="en-US" dirty="0" smtClean="0"/>
              <a:t> pula </a:t>
            </a:r>
            <a:r>
              <a:rPr lang="en-US" dirty="0" err="1" smtClean="0"/>
              <a:t>diuraikan</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narasi</a:t>
            </a:r>
            <a:r>
              <a:rPr lang="en-US" dirty="0" smtClean="0"/>
              <a:t> </a:t>
            </a:r>
            <a:r>
              <a:rPr lang="en-US" dirty="0" err="1" smtClean="0"/>
              <a:t>atau</a:t>
            </a:r>
            <a:r>
              <a:rPr lang="en-US" dirty="0" smtClean="0"/>
              <a:t> </a:t>
            </a:r>
            <a:r>
              <a:rPr lang="en-US" dirty="0" err="1" smtClean="0"/>
              <a:t>deskripsi</a:t>
            </a:r>
            <a:r>
              <a:rPr lang="en-US" dirty="0" smtClean="0"/>
              <a:t> yang </a:t>
            </a:r>
            <a:r>
              <a:rPr lang="en-US" dirty="0" err="1" smtClean="0"/>
              <a:t>kuat</a:t>
            </a:r>
            <a:r>
              <a:rPr lang="en-US" dirty="0" smtClean="0"/>
              <a:t>, </a:t>
            </a:r>
            <a:r>
              <a:rPr lang="en-US" dirty="0" err="1" smtClean="0"/>
              <a:t>misalnya</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Klimaks</a:t>
            </a:r>
            <a:r>
              <a:rPr lang="en-US" dirty="0" smtClean="0"/>
              <a:t> </a:t>
            </a:r>
            <a:r>
              <a:rPr lang="en-US" dirty="0" err="1" smtClean="0"/>
              <a:t>dan</a:t>
            </a:r>
            <a:r>
              <a:rPr lang="en-US" dirty="0" smtClean="0"/>
              <a:t> </a:t>
            </a:r>
            <a:r>
              <a:rPr lang="en-US" dirty="0" err="1" smtClean="0"/>
              <a:t>Antiklimaks</a:t>
            </a:r>
            <a:r>
              <a:rPr lang="en-US" dirty="0" smtClean="0"/>
              <a:t>. </a:t>
            </a:r>
            <a:r>
              <a:rPr lang="en-US" dirty="0" err="1" smtClean="0"/>
              <a:t>Paragraf</a:t>
            </a:r>
            <a:r>
              <a:rPr lang="en-US" dirty="0" smtClean="0"/>
              <a:t> </a:t>
            </a:r>
            <a:r>
              <a:rPr lang="en-US" dirty="0" err="1" smtClean="0"/>
              <a:t>diawali</a:t>
            </a:r>
            <a:r>
              <a:rPr lang="en-US" dirty="0" smtClean="0"/>
              <a:t> </a:t>
            </a:r>
            <a:r>
              <a:rPr lang="en-US" dirty="0" err="1" smtClean="0"/>
              <a:t>dengan</a:t>
            </a:r>
            <a:r>
              <a:rPr lang="en-US" dirty="0" smtClean="0"/>
              <a:t> </a:t>
            </a:r>
            <a:r>
              <a:rPr lang="en-US" dirty="0" err="1" smtClean="0"/>
              <a:t>gagasan</a:t>
            </a:r>
            <a:r>
              <a:rPr lang="en-US" dirty="0" smtClean="0"/>
              <a:t> </a:t>
            </a:r>
            <a:r>
              <a:rPr lang="en-US" dirty="0" err="1" smtClean="0"/>
              <a:t>bawahan</a:t>
            </a:r>
            <a:r>
              <a:rPr lang="en-US" dirty="0" smtClean="0"/>
              <a:t> yang </a:t>
            </a:r>
            <a:r>
              <a:rPr lang="en-US" dirty="0" err="1" smtClean="0"/>
              <a:t>tidak</a:t>
            </a:r>
            <a:r>
              <a:rPr lang="en-US" dirty="0" smtClean="0"/>
              <a:t> </a:t>
            </a:r>
            <a:r>
              <a:rPr lang="en-US" dirty="0" err="1" smtClean="0"/>
              <a:t>terlalu</a:t>
            </a:r>
            <a:r>
              <a:rPr lang="en-US" dirty="0" smtClean="0"/>
              <a:t> </a:t>
            </a:r>
            <a:r>
              <a:rPr lang="en-US" dirty="0" err="1" smtClean="0"/>
              <a:t>penting</a:t>
            </a:r>
            <a:r>
              <a:rPr lang="en-US" dirty="0" smtClean="0"/>
              <a:t>, </a:t>
            </a:r>
            <a:r>
              <a:rPr lang="en-US" dirty="0" err="1" smtClean="0"/>
              <a:t>diikuti</a:t>
            </a:r>
            <a:r>
              <a:rPr lang="en-US" dirty="0" smtClean="0"/>
              <a:t> </a:t>
            </a:r>
            <a:r>
              <a:rPr lang="en-US" dirty="0" err="1" smtClean="0"/>
              <a:t>oleh</a:t>
            </a:r>
            <a:r>
              <a:rPr lang="en-US" dirty="0" smtClean="0"/>
              <a:t> </a:t>
            </a:r>
            <a:r>
              <a:rPr lang="en-US" dirty="0" err="1" smtClean="0"/>
              <a:t>kalimat-kalimat</a:t>
            </a:r>
            <a:r>
              <a:rPr lang="en-US" dirty="0" smtClean="0"/>
              <a:t> yang </a:t>
            </a:r>
            <a:r>
              <a:rPr lang="en-US" dirty="0" err="1" smtClean="0"/>
              <a:t>berangsur-angsur</a:t>
            </a:r>
            <a:r>
              <a:rPr lang="en-US" dirty="0" smtClean="0"/>
              <a:t> </a:t>
            </a:r>
            <a:r>
              <a:rPr lang="en-US" dirty="0" err="1" smtClean="0"/>
              <a:t>meningkat</a:t>
            </a:r>
            <a:r>
              <a:rPr lang="en-US" dirty="0" smtClean="0"/>
              <a:t> </a:t>
            </a:r>
            <a:r>
              <a:rPr lang="en-US" dirty="0" err="1" smtClean="0"/>
              <a:t>kepentingannya</a:t>
            </a:r>
            <a:r>
              <a:rPr lang="en-US" dirty="0" smtClean="0"/>
              <a:t>. </a:t>
            </a:r>
            <a:r>
              <a:rPr lang="en-US" dirty="0" err="1" smtClean="0"/>
              <a:t>Paragraf</a:t>
            </a:r>
            <a:r>
              <a:rPr lang="en-US" dirty="0" smtClean="0"/>
              <a:t> </a:t>
            </a:r>
            <a:r>
              <a:rPr lang="en-US" dirty="0" err="1" smtClean="0"/>
              <a:t>diakhiri</a:t>
            </a:r>
            <a:r>
              <a:rPr lang="en-US" dirty="0" smtClean="0"/>
              <a:t> </a:t>
            </a:r>
            <a:r>
              <a:rPr lang="en-US" dirty="0" err="1" smtClean="0"/>
              <a:t>oleh</a:t>
            </a:r>
            <a:r>
              <a:rPr lang="en-US" dirty="0" smtClean="0"/>
              <a:t> </a:t>
            </a:r>
            <a:r>
              <a:rPr lang="en-US" dirty="0" err="1" smtClean="0"/>
              <a:t>kalimat</a:t>
            </a:r>
            <a:r>
              <a:rPr lang="en-US" dirty="0" smtClean="0"/>
              <a:t> yang paling </a:t>
            </a:r>
            <a:r>
              <a:rPr lang="en-US" dirty="0" err="1" smtClean="0"/>
              <a:t>tinggi</a:t>
            </a:r>
            <a:r>
              <a:rPr lang="en-US" dirty="0" smtClean="0"/>
              <a:t> </a:t>
            </a:r>
            <a:r>
              <a:rPr lang="en-US" dirty="0" err="1" smtClean="0"/>
              <a:t>tingkat</a:t>
            </a:r>
            <a:r>
              <a:rPr lang="en-US" dirty="0" smtClean="0"/>
              <a:t> </a:t>
            </a:r>
            <a:r>
              <a:rPr lang="en-US" dirty="0" err="1" smtClean="0"/>
              <a:t>kepentingannya</a:t>
            </a:r>
            <a:r>
              <a:rPr lang="en-US" dirty="0" smtClean="0"/>
              <a:t>. </a:t>
            </a:r>
            <a:r>
              <a:rPr lang="en-US" dirty="0" err="1" smtClean="0"/>
              <a:t>Secara</a:t>
            </a:r>
            <a:r>
              <a:rPr lang="en-US" dirty="0" smtClean="0"/>
              <a:t> </a:t>
            </a:r>
            <a:r>
              <a:rPr lang="en-US" dirty="0" err="1" smtClean="0"/>
              <a:t>logis</a:t>
            </a:r>
            <a:r>
              <a:rPr lang="en-US" dirty="0" smtClean="0"/>
              <a:t>, </a:t>
            </a:r>
            <a:r>
              <a:rPr lang="en-US" dirty="0" err="1" smtClean="0"/>
              <a:t>perkembangan</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pengembangan</a:t>
            </a:r>
            <a:r>
              <a:rPr lang="en-US" dirty="0" smtClean="0"/>
              <a:t> </a:t>
            </a:r>
            <a:r>
              <a:rPr lang="en-US" dirty="0" err="1" smtClean="0"/>
              <a:t>paragraf</a:t>
            </a:r>
            <a:r>
              <a:rPr lang="en-US" dirty="0" smtClean="0"/>
              <a:t> yang </a:t>
            </a:r>
            <a:r>
              <a:rPr lang="en-US" dirty="0" err="1" smtClean="0"/>
              <a:t>induktif</a:t>
            </a:r>
            <a:r>
              <a:rPr lang="en-US" dirty="0" smtClean="0"/>
              <a:t>. </a:t>
            </a:r>
            <a:r>
              <a:rPr lang="en-US" dirty="0" err="1" smtClean="0"/>
              <a:t>Sebaliknya</a:t>
            </a:r>
            <a:r>
              <a:rPr lang="en-US" dirty="0" smtClean="0"/>
              <a:t>, </a:t>
            </a:r>
            <a:r>
              <a:rPr lang="en-US" dirty="0" err="1" smtClean="0"/>
              <a:t>pengembangan</a:t>
            </a:r>
            <a:r>
              <a:rPr lang="en-US" dirty="0" smtClean="0"/>
              <a:t> </a:t>
            </a:r>
            <a:r>
              <a:rPr lang="en-US" dirty="0" err="1" smtClean="0"/>
              <a:t>paragraf</a:t>
            </a:r>
            <a:r>
              <a:rPr lang="en-US" dirty="0" smtClean="0"/>
              <a:t> yang </a:t>
            </a:r>
            <a:r>
              <a:rPr lang="en-US" dirty="0" err="1" smtClean="0"/>
              <a:t>antiklimaks</a:t>
            </a:r>
            <a:r>
              <a:rPr lang="en-US" dirty="0" smtClean="0"/>
              <a:t> </a:t>
            </a:r>
            <a:r>
              <a:rPr lang="en-US" dirty="0" err="1" smtClean="0"/>
              <a:t>dibangun</a:t>
            </a:r>
            <a:r>
              <a:rPr lang="en-US" dirty="0" smtClean="0"/>
              <a:t> </a:t>
            </a:r>
            <a:r>
              <a:rPr lang="en-US" dirty="0" err="1" smtClean="0"/>
              <a:t>oleh</a:t>
            </a:r>
            <a:r>
              <a:rPr lang="en-US" dirty="0" smtClean="0"/>
              <a:t> </a:t>
            </a:r>
            <a:r>
              <a:rPr lang="en-US" dirty="0" err="1" smtClean="0"/>
              <a:t>kalimat-kalimat</a:t>
            </a:r>
            <a:r>
              <a:rPr lang="en-US" dirty="0" smtClean="0"/>
              <a:t> yang </a:t>
            </a:r>
            <a:r>
              <a:rPr lang="en-US" dirty="0" err="1" smtClean="0"/>
              <a:t>berkurang</a:t>
            </a:r>
            <a:r>
              <a:rPr lang="en-US" dirty="0" smtClean="0"/>
              <a:t> </a:t>
            </a:r>
            <a:r>
              <a:rPr lang="en-US" dirty="0" err="1" smtClean="0"/>
              <a:t>kepentingannya</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akan</a:t>
            </a:r>
            <a:r>
              <a:rPr lang="en-US" dirty="0" smtClean="0"/>
              <a:t> </a:t>
            </a:r>
            <a:r>
              <a:rPr lang="en-US" dirty="0" err="1" smtClean="0"/>
              <a:t>diawali</a:t>
            </a:r>
            <a:r>
              <a:rPr lang="en-US" dirty="0" smtClean="0"/>
              <a:t> </a:t>
            </a:r>
            <a:r>
              <a:rPr lang="en-US" dirty="0" err="1" smtClean="0"/>
              <a:t>oleh</a:t>
            </a:r>
            <a:r>
              <a:rPr lang="en-US" dirty="0" smtClean="0"/>
              <a:t> </a:t>
            </a:r>
            <a:r>
              <a:rPr lang="en-US" dirty="0" err="1" smtClean="0"/>
              <a:t>kalimat</a:t>
            </a:r>
            <a:r>
              <a:rPr lang="en-US" dirty="0" smtClean="0"/>
              <a:t> yang paling </a:t>
            </a:r>
            <a:r>
              <a:rPr lang="en-US" dirty="0" err="1" smtClean="0"/>
              <a:t>tinggi</a:t>
            </a:r>
            <a:r>
              <a:rPr lang="en-US" dirty="0" smtClean="0"/>
              <a:t> </a:t>
            </a:r>
            <a:r>
              <a:rPr lang="en-US" dirty="0" err="1" smtClean="0"/>
              <a:t>tingkat</a:t>
            </a:r>
            <a:r>
              <a:rPr lang="en-US" dirty="0" smtClean="0"/>
              <a:t> </a:t>
            </a:r>
            <a:r>
              <a:rPr lang="en-US" dirty="0" err="1" smtClean="0"/>
              <a:t>kepentingannya</a:t>
            </a:r>
            <a:r>
              <a:rPr lang="en-US" dirty="0" smtClean="0"/>
              <a:t>, </a:t>
            </a:r>
            <a:r>
              <a:rPr lang="en-US" dirty="0" err="1" smtClean="0"/>
              <a:t>diikuti</a:t>
            </a:r>
            <a:r>
              <a:rPr lang="en-US" dirty="0" smtClean="0"/>
              <a:t> </a:t>
            </a:r>
            <a:r>
              <a:rPr lang="en-US" dirty="0" err="1" smtClean="0"/>
              <a:t>oleh</a:t>
            </a:r>
            <a:r>
              <a:rPr lang="en-US" dirty="0" smtClean="0"/>
              <a:t> </a:t>
            </a:r>
            <a:r>
              <a:rPr lang="en-US" dirty="0" err="1" smtClean="0"/>
              <a:t>kalimat-kalimat</a:t>
            </a:r>
            <a:r>
              <a:rPr lang="en-US" dirty="0" smtClean="0"/>
              <a:t> yang </a:t>
            </a:r>
            <a:r>
              <a:rPr lang="en-US" dirty="0" err="1" smtClean="0"/>
              <a:t>berangsur-angsur</a:t>
            </a:r>
            <a:r>
              <a:rPr lang="en-US" dirty="0" smtClean="0"/>
              <a:t> </a:t>
            </a:r>
            <a:r>
              <a:rPr lang="en-US" dirty="0" err="1" smtClean="0"/>
              <a:t>berkurang</a:t>
            </a:r>
            <a:r>
              <a:rPr lang="en-US" dirty="0" smtClean="0"/>
              <a:t> </a:t>
            </a:r>
            <a:r>
              <a:rPr lang="en-US" dirty="0" err="1" smtClean="0"/>
              <a:t>kepentingannya</a:t>
            </a:r>
            <a:r>
              <a:rPr lang="en-US" dirty="0" smtClean="0"/>
              <a:t>. </a:t>
            </a:r>
            <a:r>
              <a:rPr lang="en-US" dirty="0" err="1" smtClean="0"/>
              <a:t>Secara</a:t>
            </a:r>
            <a:r>
              <a:rPr lang="en-US" dirty="0" smtClean="0"/>
              <a:t> </a:t>
            </a:r>
            <a:r>
              <a:rPr lang="en-US" dirty="0" err="1" smtClean="0"/>
              <a:t>logis</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pengembangan</a:t>
            </a:r>
            <a:r>
              <a:rPr lang="en-US" dirty="0" smtClean="0"/>
              <a:t> </a:t>
            </a:r>
            <a:r>
              <a:rPr lang="en-US" dirty="0" err="1" smtClean="0"/>
              <a:t>deduktif</a:t>
            </a:r>
            <a:r>
              <a:rPr lang="en-US" dirty="0" smtClean="0"/>
              <a:t>.</a:t>
            </a:r>
            <a:endParaRPr lang="en-US" dirty="0"/>
          </a:p>
        </p:txBody>
      </p:sp>
      <p:sp>
        <p:nvSpPr>
          <p:cNvPr id="3" name="Title 2"/>
          <p:cNvSpPr>
            <a:spLocks noGrp="1"/>
          </p:cNvSpPr>
          <p:nvPr>
            <p:ph type="title"/>
          </p:nvPr>
        </p:nvSpPr>
        <p:spPr>
          <a:xfrm>
            <a:off x="457200" y="381000"/>
            <a:ext cx="8229600" cy="1295400"/>
          </a:xfrm>
        </p:spPr>
        <p:txBody>
          <a:bodyPr/>
          <a:lstStyle/>
          <a:p>
            <a:pPr fontAlgn="auto">
              <a:spcAft>
                <a:spcPts val="0"/>
              </a:spcAft>
              <a:defRPr/>
            </a:pPr>
            <a:r>
              <a:rPr lang="en-US" sz="2000" dirty="0" err="1" smtClean="0"/>
              <a:t>Ada</a:t>
            </a:r>
            <a:r>
              <a:rPr lang="en-US" sz="2000" dirty="0" smtClean="0"/>
              <a:t> </a:t>
            </a:r>
            <a:r>
              <a:rPr lang="en-US" sz="2000" dirty="0" err="1" smtClean="0"/>
              <a:t>sepuluh</a:t>
            </a:r>
            <a:r>
              <a:rPr lang="en-US" sz="2000" dirty="0" smtClean="0"/>
              <a:t> </a:t>
            </a:r>
            <a:r>
              <a:rPr lang="en-US" sz="2000" dirty="0" err="1" smtClean="0"/>
              <a:t>metode</a:t>
            </a:r>
            <a:r>
              <a:rPr lang="en-US" sz="2000" dirty="0" smtClean="0"/>
              <a:t> </a:t>
            </a:r>
            <a:r>
              <a:rPr lang="en-US" sz="2000" dirty="0" err="1" smtClean="0"/>
              <a:t>pengembangan</a:t>
            </a:r>
            <a:r>
              <a:rPr lang="en-US" sz="2000" dirty="0" smtClean="0"/>
              <a:t> </a:t>
            </a:r>
            <a:r>
              <a:rPr lang="en-US" sz="2000" dirty="0" err="1" smtClean="0"/>
              <a:t>paragraf</a:t>
            </a:r>
            <a:r>
              <a:rPr lang="en-US" sz="2000" dirty="0" smtClean="0"/>
              <a:t> yang </a:t>
            </a:r>
            <a:r>
              <a:rPr lang="en-US" sz="2000" dirty="0" err="1" smtClean="0"/>
              <a:t>sering</a:t>
            </a:r>
            <a:r>
              <a:rPr lang="en-US" sz="2000" dirty="0" smtClean="0"/>
              <a:t> </a:t>
            </a:r>
            <a:r>
              <a:rPr lang="en-US" sz="2000" dirty="0" err="1" smtClean="0"/>
              <a:t>ditemukan</a:t>
            </a:r>
            <a:r>
              <a:rPr lang="en-US" sz="2000" dirty="0" smtClean="0"/>
              <a:t> </a:t>
            </a:r>
            <a:r>
              <a:rPr lang="en-US" sz="2000" dirty="0" err="1" smtClean="0"/>
              <a:t>dalam</a:t>
            </a:r>
            <a:r>
              <a:rPr lang="en-US" sz="2000" dirty="0" smtClean="0"/>
              <a:t> </a:t>
            </a:r>
            <a:r>
              <a:rPr lang="en-US" sz="2000" dirty="0" err="1" smtClean="0"/>
              <a:t>berbagai</a:t>
            </a:r>
            <a:r>
              <a:rPr lang="en-US" sz="2000" dirty="0" smtClean="0"/>
              <a:t> </a:t>
            </a:r>
            <a:r>
              <a:rPr lang="en-US" sz="2000" dirty="0" err="1" smtClean="0"/>
              <a:t>karangan</a:t>
            </a:r>
            <a:r>
              <a:rPr lang="en-US" sz="2000" dirty="0" smtClean="0"/>
              <a:t>.</a:t>
            </a:r>
            <a:endParaRPr lang="en-US" sz="2000" dirty="0"/>
          </a:p>
        </p:txBody>
      </p:sp>
    </p:spTree>
  </p:cSld>
  <p:clrMapOvr>
    <a:masterClrMapping/>
  </p:clrMapOvr>
  <p:transition spd="slow">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229600" cy="6007100"/>
          </a:xfrm>
        </p:spPr>
        <p:txBody>
          <a:bodyPr>
            <a:normAutofit fontScale="70000" lnSpcReduction="20000"/>
          </a:bodyPr>
          <a:lstStyle/>
          <a:p>
            <a:pPr marL="365760" indent="-256032" fontAlgn="auto">
              <a:spcAft>
                <a:spcPts val="0"/>
              </a:spcAft>
              <a:buFont typeface="Wingdings 3"/>
              <a:buChar char=""/>
              <a:defRPr/>
            </a:pPr>
            <a:r>
              <a:rPr lang="en-US" dirty="0" err="1" smtClean="0"/>
              <a:t>Definisi</a:t>
            </a:r>
            <a:r>
              <a:rPr lang="en-US" dirty="0" smtClean="0"/>
              <a:t> </a:t>
            </a:r>
            <a:r>
              <a:rPr lang="en-US" dirty="0" err="1" smtClean="0"/>
              <a:t>Luas</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biasanya</a:t>
            </a:r>
            <a:r>
              <a:rPr lang="en-US" dirty="0" smtClean="0"/>
              <a:t> </a:t>
            </a:r>
            <a:r>
              <a:rPr lang="en-US" dirty="0" err="1" smtClean="0"/>
              <a:t>menguraikan</a:t>
            </a:r>
            <a:r>
              <a:rPr lang="en-US" dirty="0" smtClean="0"/>
              <a:t> </a:t>
            </a:r>
            <a:r>
              <a:rPr lang="en-US" dirty="0" err="1" smtClean="0"/>
              <a:t>sebuah</a:t>
            </a:r>
            <a:r>
              <a:rPr lang="en-US" dirty="0" smtClean="0"/>
              <a:t> </a:t>
            </a:r>
            <a:r>
              <a:rPr lang="en-US" dirty="0" err="1" smtClean="0"/>
              <a:t>gagasan</a:t>
            </a:r>
            <a:r>
              <a:rPr lang="en-US" dirty="0" smtClean="0"/>
              <a:t> yang </a:t>
            </a:r>
            <a:r>
              <a:rPr lang="en-US" dirty="0" err="1" smtClean="0"/>
              <a:t>abstrak</a:t>
            </a:r>
            <a:r>
              <a:rPr lang="en-US" dirty="0" smtClean="0"/>
              <a:t> </a:t>
            </a:r>
            <a:r>
              <a:rPr lang="en-US" dirty="0" err="1" smtClean="0"/>
              <a:t>atau</a:t>
            </a:r>
            <a:r>
              <a:rPr lang="en-US" dirty="0" smtClean="0"/>
              <a:t> </a:t>
            </a:r>
            <a:r>
              <a:rPr lang="en-US" dirty="0" err="1" smtClean="0"/>
              <a:t>istilah</a:t>
            </a:r>
            <a:r>
              <a:rPr lang="en-US" dirty="0" smtClean="0"/>
              <a:t> yang </a:t>
            </a:r>
            <a:r>
              <a:rPr lang="en-US" dirty="0" err="1" smtClean="0"/>
              <a:t>menimbulkan</a:t>
            </a:r>
            <a:r>
              <a:rPr lang="en-US" dirty="0" smtClean="0"/>
              <a:t> </a:t>
            </a:r>
            <a:r>
              <a:rPr lang="en-US" dirty="0" err="1" smtClean="0"/>
              <a:t>kontroversi</a:t>
            </a:r>
            <a:r>
              <a:rPr lang="en-US" dirty="0" smtClean="0"/>
              <a:t> yang </a:t>
            </a:r>
            <a:r>
              <a:rPr lang="en-US" dirty="0" err="1" smtClean="0"/>
              <a:t>membutuhkan</a:t>
            </a:r>
            <a:r>
              <a:rPr lang="en-US" dirty="0" smtClean="0"/>
              <a:t> </a:t>
            </a:r>
            <a:r>
              <a:rPr lang="en-US" dirty="0" err="1" smtClean="0"/>
              <a:t>penjelasan</a:t>
            </a:r>
            <a:r>
              <a:rPr lang="en-US" dirty="0" smtClean="0"/>
              <a:t>. </a:t>
            </a:r>
            <a:r>
              <a:rPr lang="en-US" dirty="0" err="1" smtClean="0"/>
              <a:t>Jenis</a:t>
            </a:r>
            <a:r>
              <a:rPr lang="en-US" dirty="0" smtClean="0"/>
              <a:t> </a:t>
            </a:r>
            <a:r>
              <a:rPr lang="en-US" dirty="0" err="1" smtClean="0"/>
              <a:t>tulisan</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seperti</a:t>
            </a:r>
            <a:r>
              <a:rPr lang="en-US" dirty="0" smtClean="0"/>
              <a:t> </a:t>
            </a:r>
            <a:r>
              <a:rPr lang="en-US" dirty="0" err="1" smtClean="0"/>
              <a:t>ini</a:t>
            </a:r>
            <a:r>
              <a:rPr lang="en-US" dirty="0" smtClean="0"/>
              <a:t> </a:t>
            </a:r>
            <a:r>
              <a:rPr lang="en-US" dirty="0" err="1" smtClean="0"/>
              <a:t>adalah</a:t>
            </a:r>
            <a:r>
              <a:rPr lang="en-US" dirty="0" smtClean="0"/>
              <a:t> </a:t>
            </a:r>
            <a:r>
              <a:rPr lang="en-US" dirty="0" err="1" smtClean="0"/>
              <a:t>eksposisi</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Klasifikasi</a:t>
            </a:r>
            <a:r>
              <a:rPr lang="en-US" dirty="0" smtClean="0"/>
              <a:t>. </a:t>
            </a:r>
            <a:r>
              <a:rPr lang="en-US" dirty="0" err="1" smtClean="0"/>
              <a:t>Berbeda</a:t>
            </a:r>
            <a:r>
              <a:rPr lang="en-US" dirty="0" smtClean="0"/>
              <a:t> </a:t>
            </a:r>
            <a:r>
              <a:rPr lang="en-US" dirty="0" err="1" smtClean="0"/>
              <a:t>dari</a:t>
            </a:r>
            <a:r>
              <a:rPr lang="en-US" dirty="0" smtClean="0"/>
              <a:t> </a:t>
            </a:r>
            <a:r>
              <a:rPr lang="en-US" dirty="0" err="1" smtClean="0"/>
              <a:t>analisis</a:t>
            </a:r>
            <a:r>
              <a:rPr lang="en-US" dirty="0" smtClean="0"/>
              <a:t> </a:t>
            </a:r>
            <a:r>
              <a:rPr lang="en-US" dirty="0" err="1" smtClean="0"/>
              <a:t>atau</a:t>
            </a:r>
            <a:r>
              <a:rPr lang="en-US" dirty="0" smtClean="0"/>
              <a:t> </a:t>
            </a:r>
            <a:r>
              <a:rPr lang="en-US" dirty="0" err="1" smtClean="0"/>
              <a:t>uraian</a:t>
            </a:r>
            <a:r>
              <a:rPr lang="en-US" dirty="0" smtClean="0"/>
              <a:t>, </a:t>
            </a:r>
            <a:r>
              <a:rPr lang="en-US" dirty="0" err="1" smtClean="0"/>
              <a:t>pengembangan</a:t>
            </a:r>
            <a:r>
              <a:rPr lang="en-US" dirty="0" smtClean="0"/>
              <a:t> </a:t>
            </a:r>
            <a:r>
              <a:rPr lang="en-US" dirty="0" err="1" smtClean="0"/>
              <a:t>ini</a:t>
            </a:r>
            <a:r>
              <a:rPr lang="en-US" dirty="0" smtClean="0"/>
              <a:t> </a:t>
            </a:r>
            <a:r>
              <a:rPr lang="en-US" dirty="0" err="1" smtClean="0"/>
              <a:t>berusaha</a:t>
            </a:r>
            <a:r>
              <a:rPr lang="en-US" dirty="0" smtClean="0"/>
              <a:t> </a:t>
            </a:r>
            <a:r>
              <a:rPr lang="en-US" dirty="0" err="1" smtClean="0"/>
              <a:t>mengelompokkan</a:t>
            </a:r>
            <a:r>
              <a:rPr lang="en-US" dirty="0" smtClean="0"/>
              <a:t> </a:t>
            </a:r>
            <a:r>
              <a:rPr lang="en-US" dirty="0" err="1" smtClean="0"/>
              <a:t>berbagai</a:t>
            </a:r>
            <a:r>
              <a:rPr lang="en-US" dirty="0" smtClean="0"/>
              <a:t> </a:t>
            </a:r>
            <a:r>
              <a:rPr lang="en-US" dirty="0" err="1" smtClean="0"/>
              <a:t>hal</a:t>
            </a:r>
            <a:r>
              <a:rPr lang="en-US" dirty="0" smtClean="0"/>
              <a:t> yang </a:t>
            </a:r>
            <a:r>
              <a:rPr lang="en-US" dirty="0" err="1" smtClean="0"/>
              <a:t>dianggap</a:t>
            </a:r>
            <a:r>
              <a:rPr lang="en-US" dirty="0" smtClean="0"/>
              <a:t> </a:t>
            </a:r>
            <a:r>
              <a:rPr lang="en-US" dirty="0" err="1" smtClean="0"/>
              <a:t>memiliki</a:t>
            </a:r>
            <a:r>
              <a:rPr lang="en-US" dirty="0" smtClean="0"/>
              <a:t> </a:t>
            </a:r>
            <a:r>
              <a:rPr lang="en-US" dirty="0" err="1" smtClean="0"/>
              <a:t>kesamaan</a:t>
            </a:r>
            <a:r>
              <a:rPr lang="en-US" dirty="0" smtClean="0"/>
              <a:t> </a:t>
            </a:r>
            <a:r>
              <a:rPr lang="en-US" dirty="0" err="1" smtClean="0"/>
              <a:t>ke</a:t>
            </a:r>
            <a:r>
              <a:rPr lang="en-US" dirty="0" smtClean="0"/>
              <a:t> </a:t>
            </a:r>
            <a:r>
              <a:rPr lang="en-US" dirty="0" err="1" smtClean="0"/>
              <a:t>dalam</a:t>
            </a:r>
            <a:r>
              <a:rPr lang="en-US" dirty="0" smtClean="0"/>
              <a:t> </a:t>
            </a:r>
            <a:r>
              <a:rPr lang="en-US" dirty="0" err="1" smtClean="0"/>
              <a:t>satu</a:t>
            </a:r>
            <a:r>
              <a:rPr lang="en-US" dirty="0" smtClean="0"/>
              <a:t> </a:t>
            </a:r>
            <a:r>
              <a:rPr lang="en-US" dirty="0" err="1" smtClean="0"/>
              <a:t>kategori</a:t>
            </a:r>
            <a:r>
              <a:rPr lang="en-US" dirty="0" smtClean="0"/>
              <a:t>. </a:t>
            </a:r>
            <a:r>
              <a:rPr lang="en-US" dirty="0" err="1" smtClean="0"/>
              <a:t>Dengan</a:t>
            </a:r>
            <a:r>
              <a:rPr lang="en-US" dirty="0" smtClean="0"/>
              <a:t> </a:t>
            </a:r>
            <a:r>
              <a:rPr lang="en-US" dirty="0" err="1" smtClean="0"/>
              <a:t>demikian</a:t>
            </a:r>
            <a:r>
              <a:rPr lang="en-US" dirty="0" smtClean="0"/>
              <a:t>, </a:t>
            </a:r>
            <a:r>
              <a:rPr lang="en-US" dirty="0" err="1" smtClean="0"/>
              <a:t>hubungan</a:t>
            </a:r>
            <a:r>
              <a:rPr lang="en-US" dirty="0" smtClean="0"/>
              <a:t> </a:t>
            </a:r>
            <a:r>
              <a:rPr lang="en-US" dirty="0" err="1" smtClean="0"/>
              <a:t>di</a:t>
            </a:r>
            <a:r>
              <a:rPr lang="en-US" dirty="0" smtClean="0"/>
              <a:t> </a:t>
            </a:r>
            <a:r>
              <a:rPr lang="en-US" dirty="0" err="1" smtClean="0"/>
              <a:t>antara</a:t>
            </a:r>
            <a:r>
              <a:rPr lang="en-US" dirty="0" smtClean="0"/>
              <a:t> </a:t>
            </a:r>
            <a:r>
              <a:rPr lang="en-US" dirty="0" err="1" smtClean="0"/>
              <a:t>berbagai</a:t>
            </a:r>
            <a:r>
              <a:rPr lang="en-US" dirty="0" smtClean="0"/>
              <a:t> </a:t>
            </a:r>
            <a:r>
              <a:rPr lang="en-US" dirty="0" err="1" smtClean="0"/>
              <a:t>hal</a:t>
            </a:r>
            <a:r>
              <a:rPr lang="en-US" dirty="0" smtClean="0"/>
              <a:t> </a:t>
            </a:r>
            <a:r>
              <a:rPr lang="en-US" dirty="0" err="1" smtClean="0"/>
              <a:t>itu</a:t>
            </a:r>
            <a:r>
              <a:rPr lang="en-US" dirty="0" smtClean="0"/>
              <a:t> </a:t>
            </a:r>
            <a:r>
              <a:rPr lang="en-US" dirty="0" err="1" smtClean="0"/>
              <a:t>menjadi</a:t>
            </a:r>
            <a:r>
              <a:rPr lang="en-US" dirty="0" smtClean="0"/>
              <a:t> </a:t>
            </a:r>
            <a:r>
              <a:rPr lang="en-US" dirty="0" err="1" smtClean="0"/>
              <a:t>jelas</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pengembangan</a:t>
            </a:r>
            <a:r>
              <a:rPr lang="en-US" dirty="0" smtClean="0"/>
              <a:t> </a:t>
            </a:r>
            <a:r>
              <a:rPr lang="en-US" dirty="0" err="1" smtClean="0"/>
              <a:t>klasifikasi</a:t>
            </a:r>
            <a:r>
              <a:rPr lang="en-US" dirty="0" smtClean="0"/>
              <a:t> </a:t>
            </a:r>
            <a:r>
              <a:rPr lang="en-US" dirty="0" err="1" smtClean="0"/>
              <a:t>ini</a:t>
            </a:r>
            <a:r>
              <a:rPr lang="en-US" dirty="0" smtClean="0"/>
              <a:t> </a:t>
            </a:r>
            <a:r>
              <a:rPr lang="en-US" dirty="0" err="1" smtClean="0"/>
              <a:t>juga</a:t>
            </a:r>
            <a:r>
              <a:rPr lang="en-US" dirty="0" smtClean="0"/>
              <a:t> </a:t>
            </a:r>
            <a:r>
              <a:rPr lang="en-US" dirty="0" err="1" smtClean="0"/>
              <a:t>merupakan</a:t>
            </a:r>
            <a:r>
              <a:rPr lang="en-US" dirty="0" smtClean="0"/>
              <a:t> </a:t>
            </a:r>
            <a:r>
              <a:rPr lang="en-US" dirty="0" err="1" smtClean="0"/>
              <a:t>jenis</a:t>
            </a:r>
            <a:r>
              <a:rPr lang="en-US" dirty="0" smtClean="0"/>
              <a:t> </a:t>
            </a:r>
            <a:r>
              <a:rPr lang="en-US" dirty="0" err="1" smtClean="0"/>
              <a:t>tulisan</a:t>
            </a:r>
            <a:r>
              <a:rPr lang="en-US" dirty="0" smtClean="0"/>
              <a:t> </a:t>
            </a:r>
            <a:r>
              <a:rPr lang="en-US" dirty="0" err="1" smtClean="0"/>
              <a:t>eksposisi</a:t>
            </a:r>
            <a:r>
              <a:rPr lang="en-US" dirty="0" smtClean="0"/>
              <a:t>. </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err="1" smtClean="0"/>
              <a:t>Perbandingan</a:t>
            </a:r>
            <a:r>
              <a:rPr lang="en-US" dirty="0" smtClean="0"/>
              <a:t> </a:t>
            </a:r>
            <a:r>
              <a:rPr lang="en-US" dirty="0" err="1" smtClean="0"/>
              <a:t>dan</a:t>
            </a:r>
            <a:r>
              <a:rPr lang="en-US" dirty="0" smtClean="0"/>
              <a:t> </a:t>
            </a:r>
            <a:r>
              <a:rPr lang="en-US" dirty="0" err="1" smtClean="0"/>
              <a:t>Pertentangan</a:t>
            </a:r>
            <a:r>
              <a:rPr lang="en-US" dirty="0" smtClean="0"/>
              <a:t>. </a:t>
            </a:r>
            <a:r>
              <a:rPr lang="en-US" dirty="0" err="1" smtClean="0"/>
              <a:t>Perbandingan</a:t>
            </a:r>
            <a:r>
              <a:rPr lang="en-US" dirty="0" smtClean="0"/>
              <a:t> </a:t>
            </a:r>
            <a:r>
              <a:rPr lang="en-US" dirty="0" err="1" smtClean="0"/>
              <a:t>dan</a:t>
            </a:r>
            <a:r>
              <a:rPr lang="en-US" dirty="0" smtClean="0"/>
              <a:t> </a:t>
            </a:r>
            <a:r>
              <a:rPr lang="en-US" dirty="0" err="1" smtClean="0"/>
              <a:t>pertentangan</a:t>
            </a:r>
            <a:r>
              <a:rPr lang="en-US" dirty="0" smtClean="0"/>
              <a:t> </a:t>
            </a:r>
            <a:r>
              <a:rPr lang="en-US" dirty="0" err="1" smtClean="0"/>
              <a:t>dapat</a:t>
            </a:r>
            <a:r>
              <a:rPr lang="en-US" dirty="0" smtClean="0"/>
              <a:t> </a:t>
            </a:r>
            <a:r>
              <a:rPr lang="en-US" dirty="0" err="1" smtClean="0"/>
              <a:t>digunakan</a:t>
            </a:r>
            <a:r>
              <a:rPr lang="en-US" dirty="0" smtClean="0"/>
              <a:t> </a:t>
            </a:r>
            <a:r>
              <a:rPr lang="en-US" dirty="0" err="1" smtClean="0"/>
              <a:t>secara</a:t>
            </a:r>
            <a:r>
              <a:rPr lang="en-US" dirty="0" smtClean="0"/>
              <a:t> </a:t>
            </a:r>
            <a:r>
              <a:rPr lang="en-US" dirty="0" err="1" smtClean="0"/>
              <a:t>bersamaan</a:t>
            </a:r>
            <a:r>
              <a:rPr lang="en-US" dirty="0" smtClean="0"/>
              <a:t> </a:t>
            </a:r>
            <a:r>
              <a:rPr lang="en-US" dirty="0" err="1" smtClean="0"/>
              <a:t>atau</a:t>
            </a:r>
            <a:r>
              <a:rPr lang="en-US" dirty="0" smtClean="0"/>
              <a:t> </a:t>
            </a:r>
            <a:r>
              <a:rPr lang="en-US" dirty="0" err="1" smtClean="0"/>
              <a:t>terpisah</a:t>
            </a:r>
            <a:r>
              <a:rPr lang="en-US" dirty="0" smtClean="0"/>
              <a:t>. </a:t>
            </a:r>
            <a:r>
              <a:rPr lang="en-US" dirty="0" err="1" smtClean="0"/>
              <a:t>Dalam</a:t>
            </a:r>
            <a:r>
              <a:rPr lang="en-US" dirty="0" smtClean="0"/>
              <a:t> </a:t>
            </a:r>
            <a:r>
              <a:rPr lang="en-US" dirty="0" err="1" smtClean="0"/>
              <a:t>perkembangan</a:t>
            </a:r>
            <a:r>
              <a:rPr lang="en-US" dirty="0" smtClean="0"/>
              <a:t> </a:t>
            </a:r>
            <a:r>
              <a:rPr lang="en-US" dirty="0" err="1" smtClean="0"/>
              <a:t>paragraf</a:t>
            </a:r>
            <a:r>
              <a:rPr lang="en-US" dirty="0" smtClean="0"/>
              <a:t> </a:t>
            </a:r>
            <a:r>
              <a:rPr lang="en-US" dirty="0" err="1" smtClean="0"/>
              <a:t>ini</a:t>
            </a:r>
            <a:r>
              <a:rPr lang="en-US" dirty="0" smtClean="0"/>
              <a:t>, </a:t>
            </a:r>
            <a:r>
              <a:rPr lang="en-US" dirty="0" err="1" smtClean="0"/>
              <a:t>unsur-unsur</a:t>
            </a:r>
            <a:r>
              <a:rPr lang="en-US" dirty="0" smtClean="0"/>
              <a:t> yang </a:t>
            </a:r>
            <a:r>
              <a:rPr lang="en-US" dirty="0" err="1" smtClean="0"/>
              <a:t>sama</a:t>
            </a:r>
            <a:r>
              <a:rPr lang="en-US" dirty="0" smtClean="0"/>
              <a:t> </a:t>
            </a:r>
            <a:r>
              <a:rPr lang="en-US" dirty="0" err="1" smtClean="0"/>
              <a:t>dari</a:t>
            </a:r>
            <a:r>
              <a:rPr lang="en-US" dirty="0" smtClean="0"/>
              <a:t> </a:t>
            </a:r>
            <a:r>
              <a:rPr lang="en-US" dirty="0" err="1" smtClean="0"/>
              <a:t>dua</a:t>
            </a:r>
            <a:r>
              <a:rPr lang="en-US" dirty="0" smtClean="0"/>
              <a:t> </a:t>
            </a:r>
            <a:r>
              <a:rPr lang="en-US" dirty="0" err="1" smtClean="0"/>
              <a:t>hal</a:t>
            </a:r>
            <a:r>
              <a:rPr lang="en-US" dirty="0" smtClean="0"/>
              <a:t> </a:t>
            </a:r>
            <a:r>
              <a:rPr lang="en-US" dirty="0" err="1" smtClean="0"/>
              <a:t>atau</a:t>
            </a:r>
            <a:r>
              <a:rPr lang="en-US" dirty="0" smtClean="0"/>
              <a:t> </a:t>
            </a:r>
            <a:r>
              <a:rPr lang="en-US" dirty="0" err="1" smtClean="0"/>
              <a:t>lebih</a:t>
            </a:r>
            <a:r>
              <a:rPr lang="en-US" dirty="0" smtClean="0"/>
              <a:t> </a:t>
            </a:r>
            <a:r>
              <a:rPr lang="en-US" dirty="0" err="1" smtClean="0"/>
              <a:t>diungkapkan</a:t>
            </a:r>
            <a:r>
              <a:rPr lang="en-US" dirty="0" smtClean="0"/>
              <a:t> </a:t>
            </a:r>
            <a:r>
              <a:rPr lang="en-US" dirty="0" err="1" smtClean="0"/>
              <a:t>dan</a:t>
            </a:r>
            <a:r>
              <a:rPr lang="en-US" dirty="0" smtClean="0"/>
              <a:t> </a:t>
            </a:r>
            <a:r>
              <a:rPr lang="en-US" dirty="0" err="1" smtClean="0"/>
              <a:t>diuraikan</a:t>
            </a:r>
            <a:r>
              <a:rPr lang="en-US" dirty="0" smtClean="0"/>
              <a:t>, </a:t>
            </a:r>
            <a:r>
              <a:rPr lang="en-US" dirty="0" err="1" smtClean="0"/>
              <a:t>diikuti</a:t>
            </a:r>
            <a:r>
              <a:rPr lang="en-US" dirty="0" smtClean="0"/>
              <a:t> </a:t>
            </a:r>
            <a:r>
              <a:rPr lang="en-US" dirty="0" err="1" smtClean="0"/>
              <a:t>dengan</a:t>
            </a:r>
            <a:r>
              <a:rPr lang="en-US" dirty="0" smtClean="0"/>
              <a:t> </a:t>
            </a:r>
            <a:r>
              <a:rPr lang="en-US" dirty="0" err="1" smtClean="0"/>
              <a:t>unsur-unsur</a:t>
            </a:r>
            <a:r>
              <a:rPr lang="en-US" dirty="0" smtClean="0"/>
              <a:t> yang </a:t>
            </a:r>
            <a:r>
              <a:rPr lang="en-US" dirty="0" err="1" smtClean="0"/>
              <a:t>membedakan</a:t>
            </a:r>
            <a:r>
              <a:rPr lang="en-US" dirty="0" smtClean="0"/>
              <a:t> </a:t>
            </a:r>
            <a:r>
              <a:rPr lang="en-US" dirty="0" err="1" smtClean="0"/>
              <a:t>dua</a:t>
            </a:r>
            <a:r>
              <a:rPr lang="en-US" dirty="0" smtClean="0"/>
              <a:t> </a:t>
            </a:r>
            <a:r>
              <a:rPr lang="en-US" dirty="0" err="1" smtClean="0"/>
              <a:t>hal</a:t>
            </a:r>
            <a:r>
              <a:rPr lang="en-US" dirty="0" smtClean="0"/>
              <a:t> </a:t>
            </a:r>
            <a:r>
              <a:rPr lang="en-US" dirty="0" err="1" smtClean="0"/>
              <a:t>atau</a:t>
            </a:r>
            <a:r>
              <a:rPr lang="en-US" dirty="0" smtClean="0"/>
              <a:t> </a:t>
            </a:r>
            <a:r>
              <a:rPr lang="en-US" dirty="0" err="1" smtClean="0"/>
              <a:t>lebih</a:t>
            </a:r>
            <a:r>
              <a:rPr lang="en-US" dirty="0" smtClean="0"/>
              <a:t>. Hal yang </a:t>
            </a:r>
            <a:r>
              <a:rPr lang="en-US" dirty="0" err="1" smtClean="0"/>
              <a:t>perlu</a:t>
            </a:r>
            <a:r>
              <a:rPr lang="en-US" dirty="0" smtClean="0"/>
              <a:t> </a:t>
            </a:r>
            <a:r>
              <a:rPr lang="en-US" dirty="0" err="1" smtClean="0"/>
              <a:t>diperhatikan</a:t>
            </a:r>
            <a:r>
              <a:rPr lang="en-US" dirty="0" smtClean="0"/>
              <a:t> </a:t>
            </a:r>
            <a:r>
              <a:rPr lang="en-US" dirty="0" err="1" smtClean="0"/>
              <a:t>adalah</a:t>
            </a:r>
            <a:r>
              <a:rPr lang="en-US" dirty="0" smtClean="0"/>
              <a:t> </a:t>
            </a:r>
            <a:r>
              <a:rPr lang="en-US" dirty="0" err="1" smtClean="0"/>
              <a:t>bahwa</a:t>
            </a:r>
            <a:r>
              <a:rPr lang="en-US" dirty="0" smtClean="0"/>
              <a:t> </a:t>
            </a:r>
            <a:r>
              <a:rPr lang="en-US" dirty="0" err="1" smtClean="0"/>
              <a:t>perbandingan</a:t>
            </a:r>
            <a:r>
              <a:rPr lang="en-US" dirty="0" smtClean="0"/>
              <a:t> </a:t>
            </a:r>
            <a:r>
              <a:rPr lang="en-US" dirty="0" err="1" smtClean="0"/>
              <a:t>dan</a:t>
            </a:r>
            <a:r>
              <a:rPr lang="en-US" dirty="0" smtClean="0"/>
              <a:t> </a:t>
            </a:r>
            <a:r>
              <a:rPr lang="en-US" dirty="0" err="1" smtClean="0"/>
              <a:t>pertentangan</a:t>
            </a:r>
            <a:r>
              <a:rPr lang="en-US" dirty="0" smtClean="0"/>
              <a:t> </a:t>
            </a:r>
            <a:r>
              <a:rPr lang="en-US" dirty="0" err="1" smtClean="0"/>
              <a:t>itu</a:t>
            </a:r>
            <a:r>
              <a:rPr lang="en-US" dirty="0" smtClean="0"/>
              <a:t> </a:t>
            </a:r>
            <a:r>
              <a:rPr lang="en-US" dirty="0" err="1" smtClean="0"/>
              <a:t>dilakukan</a:t>
            </a:r>
            <a:r>
              <a:rPr lang="en-US" dirty="0" smtClean="0"/>
              <a:t> </a:t>
            </a:r>
            <a:r>
              <a:rPr lang="en-US" dirty="0" err="1" smtClean="0"/>
              <a:t>berdasarkan</a:t>
            </a:r>
            <a:r>
              <a:rPr lang="en-US" dirty="0" smtClean="0"/>
              <a:t> </a:t>
            </a:r>
            <a:r>
              <a:rPr lang="en-US" dirty="0" err="1" smtClean="0"/>
              <a:t>tolok</a:t>
            </a:r>
            <a:r>
              <a:rPr lang="en-US" dirty="0" smtClean="0"/>
              <a:t> </a:t>
            </a:r>
            <a:r>
              <a:rPr lang="en-US" dirty="0" err="1" smtClean="0"/>
              <a:t>ukur</a:t>
            </a:r>
            <a:r>
              <a:rPr lang="en-US" dirty="0" smtClean="0"/>
              <a:t> yang </a:t>
            </a:r>
            <a:r>
              <a:rPr lang="en-US" dirty="0" err="1" smtClean="0"/>
              <a:t>sama</a:t>
            </a:r>
            <a:r>
              <a:rPr lang="en-US" dirty="0" smtClean="0"/>
              <a:t>. </a:t>
            </a:r>
            <a:r>
              <a:rPr lang="en-US" dirty="0" err="1" smtClean="0"/>
              <a:t>Pengembangan</a:t>
            </a:r>
            <a:r>
              <a:rPr lang="en-US" dirty="0" smtClean="0"/>
              <a:t> </a:t>
            </a:r>
            <a:r>
              <a:rPr lang="en-US" dirty="0" err="1" smtClean="0"/>
              <a:t>paragraf</a:t>
            </a:r>
            <a:r>
              <a:rPr lang="en-US" dirty="0" smtClean="0"/>
              <a:t> </a:t>
            </a:r>
            <a:r>
              <a:rPr lang="en-US" dirty="0" err="1" smtClean="0"/>
              <a:t>itu</a:t>
            </a:r>
            <a:r>
              <a:rPr lang="en-US" dirty="0" smtClean="0"/>
              <a:t> </a:t>
            </a:r>
            <a:r>
              <a:rPr lang="en-US" dirty="0" err="1" smtClean="0"/>
              <a:t>merupakan</a:t>
            </a:r>
            <a:r>
              <a:rPr lang="en-US" dirty="0" smtClean="0"/>
              <a:t> </a:t>
            </a:r>
            <a:r>
              <a:rPr lang="en-US" dirty="0" err="1" smtClean="0"/>
              <a:t>sebuah</a:t>
            </a:r>
            <a:r>
              <a:rPr lang="en-US" dirty="0" smtClean="0"/>
              <a:t> </a:t>
            </a:r>
            <a:r>
              <a:rPr lang="en-US" dirty="0" err="1" smtClean="0"/>
              <a:t>cara</a:t>
            </a:r>
            <a:r>
              <a:rPr lang="en-US" dirty="0" smtClean="0"/>
              <a:t> agar </a:t>
            </a:r>
            <a:r>
              <a:rPr lang="en-US" dirty="0" err="1" smtClean="0"/>
              <a:t>pembaca</a:t>
            </a:r>
            <a:r>
              <a:rPr lang="en-US" dirty="0" smtClean="0"/>
              <a:t> </a:t>
            </a:r>
            <a:r>
              <a:rPr lang="en-US" dirty="0" err="1" smtClean="0"/>
              <a:t>sampai</a:t>
            </a:r>
            <a:r>
              <a:rPr lang="en-US" dirty="0" smtClean="0"/>
              <a:t> </a:t>
            </a:r>
            <a:r>
              <a:rPr lang="en-US" dirty="0" err="1" smtClean="0"/>
              <a:t>pada</a:t>
            </a:r>
            <a:r>
              <a:rPr lang="en-US" dirty="0" smtClean="0"/>
              <a:t> </a:t>
            </a:r>
            <a:r>
              <a:rPr lang="en-US" dirty="0" err="1" smtClean="0"/>
              <a:t>suatu</a:t>
            </a:r>
            <a:r>
              <a:rPr lang="en-US" dirty="0" smtClean="0"/>
              <a:t> </a:t>
            </a:r>
            <a:r>
              <a:rPr lang="en-US" dirty="0" err="1" smtClean="0"/>
              <a:t>penilaian</a:t>
            </a:r>
            <a:r>
              <a:rPr lang="en-US" dirty="0" smtClean="0"/>
              <a:t> yang </a:t>
            </a:r>
            <a:r>
              <a:rPr lang="en-US" dirty="0" err="1" smtClean="0"/>
              <a:t>relatif</a:t>
            </a:r>
            <a:r>
              <a:rPr lang="en-US" dirty="0" smtClean="0"/>
              <a:t> </a:t>
            </a:r>
            <a:r>
              <a:rPr lang="en-US" dirty="0" err="1" smtClean="0"/>
              <a:t>sama</a:t>
            </a:r>
            <a:r>
              <a:rPr lang="en-US" dirty="0" smtClean="0"/>
              <a:t> </a:t>
            </a:r>
            <a:r>
              <a:rPr lang="en-US" dirty="0" err="1" smtClean="0"/>
              <a:t>mengenai</a:t>
            </a:r>
            <a:r>
              <a:rPr lang="en-US" dirty="0" smtClean="0"/>
              <a:t> </a:t>
            </a:r>
            <a:r>
              <a:rPr lang="en-US" dirty="0" err="1" smtClean="0"/>
              <a:t>dua</a:t>
            </a:r>
            <a:r>
              <a:rPr lang="en-US" dirty="0" smtClean="0"/>
              <a:t> </a:t>
            </a:r>
            <a:r>
              <a:rPr lang="en-US" dirty="0" err="1" smtClean="0"/>
              <a:t>hal</a:t>
            </a:r>
            <a:r>
              <a:rPr lang="en-US" dirty="0" smtClean="0"/>
              <a:t> </a:t>
            </a:r>
            <a:r>
              <a:rPr lang="en-US" dirty="0" err="1" smtClean="0"/>
              <a:t>atau</a:t>
            </a:r>
            <a:r>
              <a:rPr lang="en-US" dirty="0" smtClean="0"/>
              <a:t> </a:t>
            </a:r>
            <a:r>
              <a:rPr lang="en-US" dirty="0" err="1" smtClean="0"/>
              <a:t>lebih</a:t>
            </a:r>
            <a:r>
              <a:rPr lang="en-US" dirty="0" smtClean="0"/>
              <a:t>. </a:t>
            </a:r>
            <a:r>
              <a:rPr lang="en-US" dirty="0" err="1" smtClean="0"/>
              <a:t>Jenis</a:t>
            </a:r>
            <a:r>
              <a:rPr lang="en-US" dirty="0" smtClean="0"/>
              <a:t> </a:t>
            </a:r>
            <a:r>
              <a:rPr lang="en-US" dirty="0" err="1" smtClean="0"/>
              <a:t>tulisan</a:t>
            </a:r>
            <a:r>
              <a:rPr lang="en-US" dirty="0" smtClean="0"/>
              <a:t> yang </a:t>
            </a:r>
            <a:r>
              <a:rPr lang="en-US" dirty="0" err="1" smtClean="0"/>
              <a:t>digunakan</a:t>
            </a:r>
            <a:r>
              <a:rPr lang="en-US" dirty="0" smtClean="0"/>
              <a:t> </a:t>
            </a:r>
            <a:r>
              <a:rPr lang="en-US" dirty="0" err="1" smtClean="0"/>
              <a:t>di</a:t>
            </a:r>
            <a:r>
              <a:rPr lang="en-US" dirty="0" smtClean="0"/>
              <a:t> </a:t>
            </a:r>
            <a:r>
              <a:rPr lang="en-US" dirty="0" err="1" smtClean="0"/>
              <a:t>sini</a:t>
            </a:r>
            <a:r>
              <a:rPr lang="en-US" dirty="0" smtClean="0"/>
              <a:t> </a:t>
            </a:r>
            <a:r>
              <a:rPr lang="en-US" dirty="0" err="1" smtClean="0"/>
              <a:t>adalah</a:t>
            </a:r>
            <a:r>
              <a:rPr lang="en-US" dirty="0" smtClean="0"/>
              <a:t> </a:t>
            </a:r>
            <a:r>
              <a:rPr lang="en-US" dirty="0" err="1" smtClean="0"/>
              <a:t>jenis</a:t>
            </a:r>
            <a:r>
              <a:rPr lang="en-US" dirty="0" smtClean="0"/>
              <a:t> </a:t>
            </a:r>
            <a:r>
              <a:rPr lang="en-US" dirty="0" err="1" smtClean="0"/>
              <a:t>tulisan</a:t>
            </a:r>
            <a:r>
              <a:rPr lang="en-US" dirty="0" smtClean="0"/>
              <a:t> </a:t>
            </a:r>
            <a:r>
              <a:rPr lang="en-US" dirty="0" err="1" smtClean="0"/>
              <a:t>eksposisi</a:t>
            </a:r>
            <a:r>
              <a:rPr lang="en-US" dirty="0" smtClean="0"/>
              <a:t>. </a:t>
            </a:r>
            <a:endParaRPr lang="en-US" dirty="0"/>
          </a:p>
        </p:txBody>
      </p:sp>
      <p:sp>
        <p:nvSpPr>
          <p:cNvPr id="3" name="Title 2"/>
          <p:cNvSpPr>
            <a:spLocks noGrp="1"/>
          </p:cNvSpPr>
          <p:nvPr>
            <p:ph type="title"/>
          </p:nvPr>
        </p:nvSpPr>
        <p:spPr>
          <a:xfrm>
            <a:off x="457200" y="274638"/>
            <a:ext cx="8229600" cy="106362"/>
          </a:xfrm>
        </p:spPr>
        <p:txBody>
          <a:bodyPr>
            <a:normAutofit fontScale="90000"/>
          </a:bodyPr>
          <a:lstStyle/>
          <a:p>
            <a:pPr fontAlgn="auto">
              <a:spcAft>
                <a:spcPts val="0"/>
              </a:spcAft>
              <a:defRPr/>
            </a:pPr>
            <a:endParaRPr lang="en-US" dirty="0"/>
          </a:p>
        </p:txBody>
      </p:sp>
    </p:spTree>
  </p:cSld>
  <p:clrMapOvr>
    <a:masterClrMapping/>
  </p:clrMapOvr>
  <p:transition spd="slow">
    <p:push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72</TotalTime>
  <Words>2691</Words>
  <Application>Microsoft Office PowerPoint</Application>
  <PresentationFormat>On-screen Show (4:3)</PresentationFormat>
  <Paragraphs>143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Paragraf dan Pengembangan Paragraf</vt:lpstr>
      <vt:lpstr>Fungsi paragraf (Keraf, 1993: 63) ialah sebagai berikut. </vt:lpstr>
      <vt:lpstr>Dalam karangan umumnya ada tiga jenis paragraf, yakni </vt:lpstr>
      <vt:lpstr>GAGASAN UTAMA PARAGRAF </vt:lpstr>
      <vt:lpstr>  </vt:lpstr>
      <vt:lpstr>Dalam karya ilmiah, dianjurkan agar sebuah kalimat topik diletakkan di awal paragraf. Bentuk ini dianjurkan dalam pengembangan paragraf yang bersifat deduktif. Cara lain dalam penulisan karya ilmiah ialah meletakkan kalimat topik pada akhir paragraf. Dalam hal ini, paragraf dikembangkan secara induktif. Gaya lain dalam penyusunan paragraf dalam karya ilmiah ialah menggabungkan pengembangan induktif dan deduktif, yaitu meletakkan kalimat topik di awal dan di akhir paragraf.  </vt:lpstr>
      <vt:lpstr>Pengembangan Paragraf </vt:lpstr>
      <vt:lpstr>Ada sepuluh metode pengembangan paragraf yang sering ditemukan dalam berbagai karangan.</vt:lpstr>
      <vt:lpstr>Slide 9</vt:lpstr>
      <vt:lpstr>Slide 10</vt:lpstr>
      <vt:lpstr>Slide 11</vt:lpstr>
      <vt:lpstr>Panjang Paragraf</vt:lpstr>
      <vt:lpstr>Slide 13</vt:lpstr>
      <vt:lpstr>Slide 14</vt:lpstr>
      <vt:lpstr>Hubungan Logis Antarkalimat </vt:lpstr>
      <vt:lpstr>Hubungan antarkalimat yang sering didapati dalam tulisan adalah sebagai berikut. </vt:lpstr>
      <vt:lpstr>Slide 17</vt:lpstr>
      <vt:lpstr>Mencermati Alat Perekat Kalimat (Kohesi) </vt:lpstr>
      <vt:lpstr>Perhatikanlah beberapa contoh berikut! 1</vt:lpstr>
      <vt:lpstr>2</vt:lpstr>
      <vt:lpstr>3</vt:lpstr>
      <vt:lpstr>Slide 22</vt:lpstr>
      <vt:lpstr>Slide 23</vt:lpstr>
      <vt:lpstr>Latihan </vt:lpstr>
      <vt:lpstr>Urutkanlah kalimat-kalimat berikut sehingga menjadi paragraf yang padu! .</vt:lpstr>
      <vt:lpstr>Kalimat mana yang membuat paragraf ini sumbang? Garis bawahilah! </vt:lpstr>
      <vt:lpstr>Pilihlah satu dari dua paragraf di bawah ini. Kemudian, buatlah kerangka paragraf berdasarkan paragraf yang Anda pilih. Lalu, kembangkan paragraf tersebut menjadi sebuah wacana yang lebih luas. Selanjutnya, tentukan judul yang tepat untuk wacana yang Anda susun tersebut. </vt:lpstr>
      <vt:lpstr>Paragraf (2)</vt:lpstr>
    </vt:vector>
  </TitlesOfParts>
  <Company>Personal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Paragraf dan Pengembangan Paragraf</dc:title>
  <dc:creator>Zetty Karyati</dc:creator>
  <cp:lastModifiedBy>user</cp:lastModifiedBy>
  <cp:revision>12</cp:revision>
  <dcterms:created xsi:type="dcterms:W3CDTF">2010-07-22T09:34:45Z</dcterms:created>
  <dcterms:modified xsi:type="dcterms:W3CDTF">2011-08-20T03:31:13Z</dcterms:modified>
</cp:coreProperties>
</file>